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57" r:id="rId4"/>
    <p:sldId id="266" r:id="rId5"/>
    <p:sldId id="258" r:id="rId6"/>
    <p:sldId id="259" r:id="rId7"/>
    <p:sldId id="263" r:id="rId8"/>
    <p:sldId id="260" r:id="rId9"/>
    <p:sldId id="268" r:id="rId10"/>
    <p:sldId id="271" r:id="rId11"/>
    <p:sldId id="267" r:id="rId12"/>
    <p:sldId id="262" r:id="rId13"/>
    <p:sldId id="261" r:id="rId14"/>
    <p:sldId id="270" r:id="rId15"/>
    <p:sldId id="264" r:id="rId16"/>
    <p:sldId id="272" r:id="rId17"/>
    <p:sldId id="273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2C12AB-74F7-4B7A-9CE9-FA455C71E9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6FECCA7-70EF-4347-B0BC-672E5656E2B1}">
      <dgm:prSet/>
      <dgm:spPr/>
      <dgm:t>
        <a:bodyPr/>
        <a:lstStyle/>
        <a:p>
          <a:r>
            <a:rPr lang="en-US"/>
            <a:t>Chair’s Rec. letter</a:t>
          </a:r>
        </a:p>
      </dgm:t>
    </dgm:pt>
    <dgm:pt modelId="{68B782C9-E1B2-46B0-B459-D478269661B7}" type="parTrans" cxnId="{28C4A5C4-09A7-4EEC-B1A4-4268B09B8CCE}">
      <dgm:prSet/>
      <dgm:spPr/>
      <dgm:t>
        <a:bodyPr/>
        <a:lstStyle/>
        <a:p>
          <a:endParaRPr lang="en-US"/>
        </a:p>
      </dgm:t>
    </dgm:pt>
    <dgm:pt modelId="{D68CFF5A-5A77-45B8-AA78-F9768419903A}" type="sibTrans" cxnId="{28C4A5C4-09A7-4EEC-B1A4-4268B09B8CCE}">
      <dgm:prSet/>
      <dgm:spPr/>
      <dgm:t>
        <a:bodyPr/>
        <a:lstStyle/>
        <a:p>
          <a:endParaRPr lang="en-US"/>
        </a:p>
      </dgm:t>
    </dgm:pt>
    <dgm:pt modelId="{0E3185AB-ECF4-46CB-B924-89E50C019794}">
      <dgm:prSet/>
      <dgm:spPr/>
      <dgm:t>
        <a:bodyPr/>
        <a:lstStyle/>
        <a:p>
          <a:r>
            <a:rPr lang="en-US"/>
            <a:t>Academic Plan</a:t>
          </a:r>
        </a:p>
      </dgm:t>
    </dgm:pt>
    <dgm:pt modelId="{3CC7C98D-91E8-4FAD-AB05-40BEE3C973BA}" type="parTrans" cxnId="{473C386C-8531-4A02-B133-0C654F2FF732}">
      <dgm:prSet/>
      <dgm:spPr/>
      <dgm:t>
        <a:bodyPr/>
        <a:lstStyle/>
        <a:p>
          <a:endParaRPr lang="en-US"/>
        </a:p>
      </dgm:t>
    </dgm:pt>
    <dgm:pt modelId="{847D5DE0-3148-498E-8AA3-3DE86F7680CC}" type="sibTrans" cxnId="{473C386C-8531-4A02-B133-0C654F2FF732}">
      <dgm:prSet/>
      <dgm:spPr/>
      <dgm:t>
        <a:bodyPr/>
        <a:lstStyle/>
        <a:p>
          <a:endParaRPr lang="en-US"/>
        </a:p>
      </dgm:t>
    </dgm:pt>
    <dgm:pt modelId="{A2AD13AB-8D78-4013-A3ED-972A732D52B5}">
      <dgm:prSet/>
      <dgm:spPr/>
      <dgm:t>
        <a:bodyPr/>
        <a:lstStyle/>
        <a:p>
          <a:r>
            <a:rPr lang="en-US"/>
            <a:t>2 internal letters of Rec.</a:t>
          </a:r>
        </a:p>
      </dgm:t>
    </dgm:pt>
    <dgm:pt modelId="{1182191C-B393-4629-A243-A4101C416418}" type="parTrans" cxnId="{08FD1194-2623-4CD3-A1FD-675F8697E56B}">
      <dgm:prSet/>
      <dgm:spPr/>
      <dgm:t>
        <a:bodyPr/>
        <a:lstStyle/>
        <a:p>
          <a:endParaRPr lang="en-US"/>
        </a:p>
      </dgm:t>
    </dgm:pt>
    <dgm:pt modelId="{9432D872-40DD-4E55-AEB5-1CD2AAE81291}" type="sibTrans" cxnId="{08FD1194-2623-4CD3-A1FD-675F8697E56B}">
      <dgm:prSet/>
      <dgm:spPr/>
      <dgm:t>
        <a:bodyPr/>
        <a:lstStyle/>
        <a:p>
          <a:endParaRPr lang="en-US"/>
        </a:p>
      </dgm:t>
    </dgm:pt>
    <dgm:pt modelId="{ADB4C1F4-2896-47B5-A544-19A8EC6A974B}">
      <dgm:prSet/>
      <dgm:spPr/>
      <dgm:t>
        <a:bodyPr/>
        <a:lstStyle/>
        <a:p>
          <a:r>
            <a:rPr lang="en-US"/>
            <a:t>2 external letters of Rec.</a:t>
          </a:r>
        </a:p>
      </dgm:t>
    </dgm:pt>
    <dgm:pt modelId="{32CC51FB-2DF0-4E8A-8AA4-893889804149}" type="parTrans" cxnId="{62CE99EF-F527-46D7-AB7F-231D5C685372}">
      <dgm:prSet/>
      <dgm:spPr/>
      <dgm:t>
        <a:bodyPr/>
        <a:lstStyle/>
        <a:p>
          <a:endParaRPr lang="en-US"/>
        </a:p>
      </dgm:t>
    </dgm:pt>
    <dgm:pt modelId="{F95D0600-5CFD-4422-9B3D-D6F7A19B30D0}" type="sibTrans" cxnId="{62CE99EF-F527-46D7-AB7F-231D5C685372}">
      <dgm:prSet/>
      <dgm:spPr/>
      <dgm:t>
        <a:bodyPr/>
        <a:lstStyle/>
        <a:p>
          <a:endParaRPr lang="en-US"/>
        </a:p>
      </dgm:t>
    </dgm:pt>
    <dgm:pt modelId="{EE55EE09-A9ED-4877-A2EB-C7D6A76D37B4}">
      <dgm:prSet/>
      <dgm:spPr/>
      <dgm:t>
        <a:bodyPr/>
        <a:lstStyle/>
        <a:p>
          <a:r>
            <a:rPr lang="en-US"/>
            <a:t>FEDS CV &amp; Grants</a:t>
          </a:r>
        </a:p>
      </dgm:t>
    </dgm:pt>
    <dgm:pt modelId="{55D47A1E-9CD1-432D-93C5-4C7AD72342BC}" type="parTrans" cxnId="{27E263C8-678E-464F-B8CD-474682965929}">
      <dgm:prSet/>
      <dgm:spPr/>
      <dgm:t>
        <a:bodyPr/>
        <a:lstStyle/>
        <a:p>
          <a:endParaRPr lang="en-US"/>
        </a:p>
      </dgm:t>
    </dgm:pt>
    <dgm:pt modelId="{47DB9BAE-3C85-42B0-A4F0-06524CCD5F31}" type="sibTrans" cxnId="{27E263C8-678E-464F-B8CD-474682965929}">
      <dgm:prSet/>
      <dgm:spPr/>
      <dgm:t>
        <a:bodyPr/>
        <a:lstStyle/>
        <a:p>
          <a:endParaRPr lang="en-US"/>
        </a:p>
      </dgm:t>
    </dgm:pt>
    <dgm:pt modelId="{82D71D03-D980-459D-B9A8-7D22A204558C}" type="pres">
      <dgm:prSet presAssocID="{532C12AB-74F7-4B7A-9CE9-FA455C71E9F2}" presName="linear" presStyleCnt="0">
        <dgm:presLayoutVars>
          <dgm:animLvl val="lvl"/>
          <dgm:resizeHandles val="exact"/>
        </dgm:presLayoutVars>
      </dgm:prSet>
      <dgm:spPr/>
    </dgm:pt>
    <dgm:pt modelId="{05D03212-CCB7-4FC9-9337-B996FCB86B07}" type="pres">
      <dgm:prSet presAssocID="{46FECCA7-70EF-4347-B0BC-672E5656E2B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A3C24E1-983C-4D8E-9389-C15843F3A1E3}" type="pres">
      <dgm:prSet presAssocID="{D68CFF5A-5A77-45B8-AA78-F9768419903A}" presName="spacer" presStyleCnt="0"/>
      <dgm:spPr/>
    </dgm:pt>
    <dgm:pt modelId="{CAE83A58-C7F7-46CB-89F7-274EC794A17F}" type="pres">
      <dgm:prSet presAssocID="{0E3185AB-ECF4-46CB-B924-89E50C01979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DCF3930-F2F1-4D75-951F-363B7506C2B4}" type="pres">
      <dgm:prSet presAssocID="{847D5DE0-3148-498E-8AA3-3DE86F7680CC}" presName="spacer" presStyleCnt="0"/>
      <dgm:spPr/>
    </dgm:pt>
    <dgm:pt modelId="{7BE3920B-0FE1-42BC-923F-DD4E8990B3A1}" type="pres">
      <dgm:prSet presAssocID="{A2AD13AB-8D78-4013-A3ED-972A732D52B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5150BFB-95EB-4231-8460-BD96831F1E4B}" type="pres">
      <dgm:prSet presAssocID="{9432D872-40DD-4E55-AEB5-1CD2AAE81291}" presName="spacer" presStyleCnt="0"/>
      <dgm:spPr/>
    </dgm:pt>
    <dgm:pt modelId="{E7E3FC4E-4596-4F13-BA24-5BA90E3176A7}" type="pres">
      <dgm:prSet presAssocID="{ADB4C1F4-2896-47B5-A544-19A8EC6A974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44D4CCE-8991-4D82-B69A-A4321462146D}" type="pres">
      <dgm:prSet presAssocID="{F95D0600-5CFD-4422-9B3D-D6F7A19B30D0}" presName="spacer" presStyleCnt="0"/>
      <dgm:spPr/>
    </dgm:pt>
    <dgm:pt modelId="{A3ACD0A6-098E-4EFF-B941-908161A54D94}" type="pres">
      <dgm:prSet presAssocID="{EE55EE09-A9ED-4877-A2EB-C7D6A76D37B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B38F710-02EA-4396-8413-BD4D080CF63D}" type="presOf" srcId="{ADB4C1F4-2896-47B5-A544-19A8EC6A974B}" destId="{E7E3FC4E-4596-4F13-BA24-5BA90E3176A7}" srcOrd="0" destOrd="0" presId="urn:microsoft.com/office/officeart/2005/8/layout/vList2"/>
    <dgm:cxn modelId="{6E85F266-0A18-474E-A414-E639089FC196}" type="presOf" srcId="{46FECCA7-70EF-4347-B0BC-672E5656E2B1}" destId="{05D03212-CCB7-4FC9-9337-B996FCB86B07}" srcOrd="0" destOrd="0" presId="urn:microsoft.com/office/officeart/2005/8/layout/vList2"/>
    <dgm:cxn modelId="{473C386C-8531-4A02-B133-0C654F2FF732}" srcId="{532C12AB-74F7-4B7A-9CE9-FA455C71E9F2}" destId="{0E3185AB-ECF4-46CB-B924-89E50C019794}" srcOrd="1" destOrd="0" parTransId="{3CC7C98D-91E8-4FAD-AB05-40BEE3C973BA}" sibTransId="{847D5DE0-3148-498E-8AA3-3DE86F7680CC}"/>
    <dgm:cxn modelId="{0FDDE67A-B31A-4B83-BA82-D83C7CE6CD2F}" type="presOf" srcId="{532C12AB-74F7-4B7A-9CE9-FA455C71E9F2}" destId="{82D71D03-D980-459D-B9A8-7D22A204558C}" srcOrd="0" destOrd="0" presId="urn:microsoft.com/office/officeart/2005/8/layout/vList2"/>
    <dgm:cxn modelId="{08FD1194-2623-4CD3-A1FD-675F8697E56B}" srcId="{532C12AB-74F7-4B7A-9CE9-FA455C71E9F2}" destId="{A2AD13AB-8D78-4013-A3ED-972A732D52B5}" srcOrd="2" destOrd="0" parTransId="{1182191C-B393-4629-A243-A4101C416418}" sibTransId="{9432D872-40DD-4E55-AEB5-1CD2AAE81291}"/>
    <dgm:cxn modelId="{E932999C-383D-49F7-A93F-53F26E5BFF78}" type="presOf" srcId="{EE55EE09-A9ED-4877-A2EB-C7D6A76D37B4}" destId="{A3ACD0A6-098E-4EFF-B941-908161A54D94}" srcOrd="0" destOrd="0" presId="urn:microsoft.com/office/officeart/2005/8/layout/vList2"/>
    <dgm:cxn modelId="{28C4A5C4-09A7-4EEC-B1A4-4268B09B8CCE}" srcId="{532C12AB-74F7-4B7A-9CE9-FA455C71E9F2}" destId="{46FECCA7-70EF-4347-B0BC-672E5656E2B1}" srcOrd="0" destOrd="0" parTransId="{68B782C9-E1B2-46B0-B459-D478269661B7}" sibTransId="{D68CFF5A-5A77-45B8-AA78-F9768419903A}"/>
    <dgm:cxn modelId="{27E263C8-678E-464F-B8CD-474682965929}" srcId="{532C12AB-74F7-4B7A-9CE9-FA455C71E9F2}" destId="{EE55EE09-A9ED-4877-A2EB-C7D6A76D37B4}" srcOrd="4" destOrd="0" parTransId="{55D47A1E-9CD1-432D-93C5-4C7AD72342BC}" sibTransId="{47DB9BAE-3C85-42B0-A4F0-06524CCD5F31}"/>
    <dgm:cxn modelId="{1C9B06DE-0C4D-49EE-9880-98CC4CD91361}" type="presOf" srcId="{0E3185AB-ECF4-46CB-B924-89E50C019794}" destId="{CAE83A58-C7F7-46CB-89F7-274EC794A17F}" srcOrd="0" destOrd="0" presId="urn:microsoft.com/office/officeart/2005/8/layout/vList2"/>
    <dgm:cxn modelId="{62CE99EF-F527-46D7-AB7F-231D5C685372}" srcId="{532C12AB-74F7-4B7A-9CE9-FA455C71E9F2}" destId="{ADB4C1F4-2896-47B5-A544-19A8EC6A974B}" srcOrd="3" destOrd="0" parTransId="{32CC51FB-2DF0-4E8A-8AA4-893889804149}" sibTransId="{F95D0600-5CFD-4422-9B3D-D6F7A19B30D0}"/>
    <dgm:cxn modelId="{53C221F7-F956-4B24-B3EA-2490A93B244C}" type="presOf" srcId="{A2AD13AB-8D78-4013-A3ED-972A732D52B5}" destId="{7BE3920B-0FE1-42BC-923F-DD4E8990B3A1}" srcOrd="0" destOrd="0" presId="urn:microsoft.com/office/officeart/2005/8/layout/vList2"/>
    <dgm:cxn modelId="{769FBB29-257A-4971-B55F-6BD347B289A2}" type="presParOf" srcId="{82D71D03-D980-459D-B9A8-7D22A204558C}" destId="{05D03212-CCB7-4FC9-9337-B996FCB86B07}" srcOrd="0" destOrd="0" presId="urn:microsoft.com/office/officeart/2005/8/layout/vList2"/>
    <dgm:cxn modelId="{4665908B-FF72-4284-AAD3-07331856011D}" type="presParOf" srcId="{82D71D03-D980-459D-B9A8-7D22A204558C}" destId="{9A3C24E1-983C-4D8E-9389-C15843F3A1E3}" srcOrd="1" destOrd="0" presId="urn:microsoft.com/office/officeart/2005/8/layout/vList2"/>
    <dgm:cxn modelId="{CEC06773-E857-4007-9ABE-A7E9D116A46B}" type="presParOf" srcId="{82D71D03-D980-459D-B9A8-7D22A204558C}" destId="{CAE83A58-C7F7-46CB-89F7-274EC794A17F}" srcOrd="2" destOrd="0" presId="urn:microsoft.com/office/officeart/2005/8/layout/vList2"/>
    <dgm:cxn modelId="{4029EBD9-0353-4735-ADA0-5238211839B0}" type="presParOf" srcId="{82D71D03-D980-459D-B9A8-7D22A204558C}" destId="{EDCF3930-F2F1-4D75-951F-363B7506C2B4}" srcOrd="3" destOrd="0" presId="urn:microsoft.com/office/officeart/2005/8/layout/vList2"/>
    <dgm:cxn modelId="{6B86518D-E78F-4CB1-A214-189ED297FF13}" type="presParOf" srcId="{82D71D03-D980-459D-B9A8-7D22A204558C}" destId="{7BE3920B-0FE1-42BC-923F-DD4E8990B3A1}" srcOrd="4" destOrd="0" presId="urn:microsoft.com/office/officeart/2005/8/layout/vList2"/>
    <dgm:cxn modelId="{A9CD21BE-FB08-4D1B-820E-44AA4D2B5796}" type="presParOf" srcId="{82D71D03-D980-459D-B9A8-7D22A204558C}" destId="{85150BFB-95EB-4231-8460-BD96831F1E4B}" srcOrd="5" destOrd="0" presId="urn:microsoft.com/office/officeart/2005/8/layout/vList2"/>
    <dgm:cxn modelId="{A5C94C0E-7F63-404A-9F20-31C1B7C53782}" type="presParOf" srcId="{82D71D03-D980-459D-B9A8-7D22A204558C}" destId="{E7E3FC4E-4596-4F13-BA24-5BA90E3176A7}" srcOrd="6" destOrd="0" presId="urn:microsoft.com/office/officeart/2005/8/layout/vList2"/>
    <dgm:cxn modelId="{D0B461F1-6C61-4E73-9C40-D98B62FE37BB}" type="presParOf" srcId="{82D71D03-D980-459D-B9A8-7D22A204558C}" destId="{E44D4CCE-8991-4D82-B69A-A4321462146D}" srcOrd="7" destOrd="0" presId="urn:microsoft.com/office/officeart/2005/8/layout/vList2"/>
    <dgm:cxn modelId="{B9213F13-1FCE-453D-8547-7370552D3941}" type="presParOf" srcId="{82D71D03-D980-459D-B9A8-7D22A204558C}" destId="{A3ACD0A6-098E-4EFF-B941-908161A54D9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AC4F6B-596D-4F2D-BA00-5A86328B31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C64A92D-8436-4789-8F57-E7E509A2262F}">
      <dgm:prSet/>
      <dgm:spPr/>
      <dgm:t>
        <a:bodyPr/>
        <a:lstStyle/>
        <a:p>
          <a:r>
            <a:rPr lang="en-US"/>
            <a:t>Chair’s Rec.</a:t>
          </a:r>
        </a:p>
      </dgm:t>
    </dgm:pt>
    <dgm:pt modelId="{B9A0C29C-6124-4FF4-9C26-2EC68810A9B2}" type="parTrans" cxnId="{0E9B23D4-7335-4E1A-AE45-E9DA358F561B}">
      <dgm:prSet/>
      <dgm:spPr/>
      <dgm:t>
        <a:bodyPr/>
        <a:lstStyle/>
        <a:p>
          <a:endParaRPr lang="en-US"/>
        </a:p>
      </dgm:t>
    </dgm:pt>
    <dgm:pt modelId="{E1A16A4D-994F-4077-8D0D-28E570CFCAC7}" type="sibTrans" cxnId="{0E9B23D4-7335-4E1A-AE45-E9DA358F561B}">
      <dgm:prSet/>
      <dgm:spPr/>
      <dgm:t>
        <a:bodyPr/>
        <a:lstStyle/>
        <a:p>
          <a:endParaRPr lang="en-US"/>
        </a:p>
      </dgm:t>
    </dgm:pt>
    <dgm:pt modelId="{414DA00C-018B-4CC6-91AF-284122B9C3E5}">
      <dgm:prSet/>
      <dgm:spPr/>
      <dgm:t>
        <a:bodyPr/>
        <a:lstStyle/>
        <a:p>
          <a:r>
            <a:rPr lang="en-US"/>
            <a:t>Academic Plan</a:t>
          </a:r>
        </a:p>
      </dgm:t>
    </dgm:pt>
    <dgm:pt modelId="{F9AABF97-D501-4A61-BCBC-6A0655E2D238}" type="parTrans" cxnId="{32961AAA-F601-45A4-889D-14D27554E611}">
      <dgm:prSet/>
      <dgm:spPr/>
      <dgm:t>
        <a:bodyPr/>
        <a:lstStyle/>
        <a:p>
          <a:endParaRPr lang="en-US"/>
        </a:p>
      </dgm:t>
    </dgm:pt>
    <dgm:pt modelId="{63925D3D-F893-4FAD-97FB-4F25CF544647}" type="sibTrans" cxnId="{32961AAA-F601-45A4-889D-14D27554E611}">
      <dgm:prSet/>
      <dgm:spPr/>
      <dgm:t>
        <a:bodyPr/>
        <a:lstStyle/>
        <a:p>
          <a:endParaRPr lang="en-US"/>
        </a:p>
      </dgm:t>
    </dgm:pt>
    <dgm:pt modelId="{A9DD02B8-A476-4D17-9679-09341E3E85EF}">
      <dgm:prSet/>
      <dgm:spPr/>
      <dgm:t>
        <a:bodyPr/>
        <a:lstStyle/>
        <a:p>
          <a:r>
            <a:rPr lang="en-US"/>
            <a:t>Extramural Consultant letters</a:t>
          </a:r>
        </a:p>
      </dgm:t>
    </dgm:pt>
    <dgm:pt modelId="{BC09514D-E6F6-44C2-BA79-6EEC4DBD66EF}" type="parTrans" cxnId="{80631B63-AA6E-4157-9194-E7FF0D8F63AA}">
      <dgm:prSet/>
      <dgm:spPr/>
      <dgm:t>
        <a:bodyPr/>
        <a:lstStyle/>
        <a:p>
          <a:endParaRPr lang="en-US"/>
        </a:p>
      </dgm:t>
    </dgm:pt>
    <dgm:pt modelId="{44A037A3-3E26-47B2-A392-AA704DC3ABA6}" type="sibTrans" cxnId="{80631B63-AA6E-4157-9194-E7FF0D8F63AA}">
      <dgm:prSet/>
      <dgm:spPr/>
      <dgm:t>
        <a:bodyPr/>
        <a:lstStyle/>
        <a:p>
          <a:endParaRPr lang="en-US"/>
        </a:p>
      </dgm:t>
    </dgm:pt>
    <dgm:pt modelId="{0793F23C-170D-4C67-83C5-63E083222239}">
      <dgm:prSet/>
      <dgm:spPr/>
      <dgm:t>
        <a:bodyPr/>
        <a:lstStyle/>
        <a:p>
          <a:r>
            <a:rPr lang="en-US"/>
            <a:t>Teaching Documentation</a:t>
          </a:r>
        </a:p>
      </dgm:t>
    </dgm:pt>
    <dgm:pt modelId="{1D79E44F-6E25-4389-964E-95A28E6D21C9}" type="parTrans" cxnId="{3BE21394-8A3B-41C8-B284-06D3A458C649}">
      <dgm:prSet/>
      <dgm:spPr/>
      <dgm:t>
        <a:bodyPr/>
        <a:lstStyle/>
        <a:p>
          <a:endParaRPr lang="en-US"/>
        </a:p>
      </dgm:t>
    </dgm:pt>
    <dgm:pt modelId="{B639EC73-4C15-4583-9E76-702F787B3A3A}" type="sibTrans" cxnId="{3BE21394-8A3B-41C8-B284-06D3A458C649}">
      <dgm:prSet/>
      <dgm:spPr/>
      <dgm:t>
        <a:bodyPr/>
        <a:lstStyle/>
        <a:p>
          <a:endParaRPr lang="en-US"/>
        </a:p>
      </dgm:t>
    </dgm:pt>
    <dgm:pt modelId="{1AD1E27B-B588-4A3A-8287-D4462AFB4AC4}">
      <dgm:prSet/>
      <dgm:spPr/>
      <dgm:t>
        <a:bodyPr/>
        <a:lstStyle/>
        <a:p>
          <a:r>
            <a:rPr lang="en-US"/>
            <a:t>Personal Statement</a:t>
          </a:r>
        </a:p>
      </dgm:t>
    </dgm:pt>
    <dgm:pt modelId="{22E9739F-6485-4A39-8997-6D1F3BA1C7D5}" type="parTrans" cxnId="{86BD3008-EDB3-4D1E-B96C-5F153D0619FD}">
      <dgm:prSet/>
      <dgm:spPr/>
      <dgm:t>
        <a:bodyPr/>
        <a:lstStyle/>
        <a:p>
          <a:endParaRPr lang="en-US"/>
        </a:p>
      </dgm:t>
    </dgm:pt>
    <dgm:pt modelId="{83C72079-FC2D-4A10-A958-BA4A49E70759}" type="sibTrans" cxnId="{86BD3008-EDB3-4D1E-B96C-5F153D0619FD}">
      <dgm:prSet/>
      <dgm:spPr/>
      <dgm:t>
        <a:bodyPr/>
        <a:lstStyle/>
        <a:p>
          <a:endParaRPr lang="en-US"/>
        </a:p>
      </dgm:t>
    </dgm:pt>
    <dgm:pt modelId="{D0D94B27-EEBF-4F9C-A2BC-9E55EB48DC59}">
      <dgm:prSet/>
      <dgm:spPr/>
      <dgm:t>
        <a:bodyPr/>
        <a:lstStyle/>
        <a:p>
          <a:r>
            <a:rPr lang="en-US"/>
            <a:t>FEDS CV &amp; Grants</a:t>
          </a:r>
        </a:p>
      </dgm:t>
    </dgm:pt>
    <dgm:pt modelId="{4B5B80CF-33BE-4054-B05C-21B618AACFB9}" type="parTrans" cxnId="{C934DE6E-0C03-472D-9767-20EBF66FFE16}">
      <dgm:prSet/>
      <dgm:spPr/>
      <dgm:t>
        <a:bodyPr/>
        <a:lstStyle/>
        <a:p>
          <a:endParaRPr lang="en-US"/>
        </a:p>
      </dgm:t>
    </dgm:pt>
    <dgm:pt modelId="{CC8CA15B-2E96-44D3-BE21-29C1DCF14EC8}" type="sibTrans" cxnId="{C934DE6E-0C03-472D-9767-20EBF66FFE16}">
      <dgm:prSet/>
      <dgm:spPr/>
      <dgm:t>
        <a:bodyPr/>
        <a:lstStyle/>
        <a:p>
          <a:endParaRPr lang="en-US"/>
        </a:p>
      </dgm:t>
    </dgm:pt>
    <dgm:pt modelId="{622C9D0C-8933-41BB-812A-6131271368D1}" type="pres">
      <dgm:prSet presAssocID="{87AC4F6B-596D-4F2D-BA00-5A86328B31AB}" presName="linear" presStyleCnt="0">
        <dgm:presLayoutVars>
          <dgm:animLvl val="lvl"/>
          <dgm:resizeHandles val="exact"/>
        </dgm:presLayoutVars>
      </dgm:prSet>
      <dgm:spPr/>
    </dgm:pt>
    <dgm:pt modelId="{13A1C431-4962-4573-A411-1961D6528B51}" type="pres">
      <dgm:prSet presAssocID="{1C64A92D-8436-4789-8F57-E7E509A2262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294C6EE-1F56-4C46-B9DD-75CF24690B4F}" type="pres">
      <dgm:prSet presAssocID="{E1A16A4D-994F-4077-8D0D-28E570CFCAC7}" presName="spacer" presStyleCnt="0"/>
      <dgm:spPr/>
    </dgm:pt>
    <dgm:pt modelId="{16498116-B0AD-4E84-B329-7882B1027CB5}" type="pres">
      <dgm:prSet presAssocID="{414DA00C-018B-4CC6-91AF-284122B9C3E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91DFB6B-00EB-4B9D-8116-EA6F443DCDB3}" type="pres">
      <dgm:prSet presAssocID="{63925D3D-F893-4FAD-97FB-4F25CF544647}" presName="spacer" presStyleCnt="0"/>
      <dgm:spPr/>
    </dgm:pt>
    <dgm:pt modelId="{1BE6BC50-7243-42D4-94D3-E3B3228DE571}" type="pres">
      <dgm:prSet presAssocID="{A9DD02B8-A476-4D17-9679-09341E3E85E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8FFD124-9ACC-4C7F-8034-4B4E894CB5D1}" type="pres">
      <dgm:prSet presAssocID="{44A037A3-3E26-47B2-A392-AA704DC3ABA6}" presName="spacer" presStyleCnt="0"/>
      <dgm:spPr/>
    </dgm:pt>
    <dgm:pt modelId="{234E6650-8235-4FE9-9F4B-F73BCB207524}" type="pres">
      <dgm:prSet presAssocID="{0793F23C-170D-4C67-83C5-63E08322223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6698BDA-683C-4114-A266-45000F795391}" type="pres">
      <dgm:prSet presAssocID="{B639EC73-4C15-4583-9E76-702F787B3A3A}" presName="spacer" presStyleCnt="0"/>
      <dgm:spPr/>
    </dgm:pt>
    <dgm:pt modelId="{C2B17B55-8988-4BCF-8653-C870740A4F3C}" type="pres">
      <dgm:prSet presAssocID="{1AD1E27B-B588-4A3A-8287-D4462AFB4AC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382DAED-A292-487B-9CC7-E5019917C7E5}" type="pres">
      <dgm:prSet presAssocID="{83C72079-FC2D-4A10-A958-BA4A49E70759}" presName="spacer" presStyleCnt="0"/>
      <dgm:spPr/>
    </dgm:pt>
    <dgm:pt modelId="{1F9B5D55-4EC8-4885-9777-637E2433721B}" type="pres">
      <dgm:prSet presAssocID="{D0D94B27-EEBF-4F9C-A2BC-9E55EB48DC5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7CC4405-0FD8-4E33-BC46-5097CA93C652}" type="presOf" srcId="{87AC4F6B-596D-4F2D-BA00-5A86328B31AB}" destId="{622C9D0C-8933-41BB-812A-6131271368D1}" srcOrd="0" destOrd="0" presId="urn:microsoft.com/office/officeart/2005/8/layout/vList2"/>
    <dgm:cxn modelId="{86BD3008-EDB3-4D1E-B96C-5F153D0619FD}" srcId="{87AC4F6B-596D-4F2D-BA00-5A86328B31AB}" destId="{1AD1E27B-B588-4A3A-8287-D4462AFB4AC4}" srcOrd="4" destOrd="0" parTransId="{22E9739F-6485-4A39-8997-6D1F3BA1C7D5}" sibTransId="{83C72079-FC2D-4A10-A958-BA4A49E70759}"/>
    <dgm:cxn modelId="{A2E97C2B-9EA3-4DE8-8142-B489E33CA48A}" type="presOf" srcId="{1C64A92D-8436-4789-8F57-E7E509A2262F}" destId="{13A1C431-4962-4573-A411-1961D6528B51}" srcOrd="0" destOrd="0" presId="urn:microsoft.com/office/officeart/2005/8/layout/vList2"/>
    <dgm:cxn modelId="{80631B63-AA6E-4157-9194-E7FF0D8F63AA}" srcId="{87AC4F6B-596D-4F2D-BA00-5A86328B31AB}" destId="{A9DD02B8-A476-4D17-9679-09341E3E85EF}" srcOrd="2" destOrd="0" parTransId="{BC09514D-E6F6-44C2-BA79-6EEC4DBD66EF}" sibTransId="{44A037A3-3E26-47B2-A392-AA704DC3ABA6}"/>
    <dgm:cxn modelId="{1208DA45-EE05-4A58-AC4B-692E6D8B5A44}" type="presOf" srcId="{A9DD02B8-A476-4D17-9679-09341E3E85EF}" destId="{1BE6BC50-7243-42D4-94D3-E3B3228DE571}" srcOrd="0" destOrd="0" presId="urn:microsoft.com/office/officeart/2005/8/layout/vList2"/>
    <dgm:cxn modelId="{C934DE6E-0C03-472D-9767-20EBF66FFE16}" srcId="{87AC4F6B-596D-4F2D-BA00-5A86328B31AB}" destId="{D0D94B27-EEBF-4F9C-A2BC-9E55EB48DC59}" srcOrd="5" destOrd="0" parTransId="{4B5B80CF-33BE-4054-B05C-21B618AACFB9}" sibTransId="{CC8CA15B-2E96-44D3-BE21-29C1DCF14EC8}"/>
    <dgm:cxn modelId="{8081DA73-DFD9-43FF-AFBF-6F2D728DC2A2}" type="presOf" srcId="{414DA00C-018B-4CC6-91AF-284122B9C3E5}" destId="{16498116-B0AD-4E84-B329-7882B1027CB5}" srcOrd="0" destOrd="0" presId="urn:microsoft.com/office/officeart/2005/8/layout/vList2"/>
    <dgm:cxn modelId="{3BE21394-8A3B-41C8-B284-06D3A458C649}" srcId="{87AC4F6B-596D-4F2D-BA00-5A86328B31AB}" destId="{0793F23C-170D-4C67-83C5-63E083222239}" srcOrd="3" destOrd="0" parTransId="{1D79E44F-6E25-4389-964E-95A28E6D21C9}" sibTransId="{B639EC73-4C15-4583-9E76-702F787B3A3A}"/>
    <dgm:cxn modelId="{BB3F4C9F-95C0-456E-A248-3B6FAE17130E}" type="presOf" srcId="{0793F23C-170D-4C67-83C5-63E083222239}" destId="{234E6650-8235-4FE9-9F4B-F73BCB207524}" srcOrd="0" destOrd="0" presId="urn:microsoft.com/office/officeart/2005/8/layout/vList2"/>
    <dgm:cxn modelId="{32961AAA-F601-45A4-889D-14D27554E611}" srcId="{87AC4F6B-596D-4F2D-BA00-5A86328B31AB}" destId="{414DA00C-018B-4CC6-91AF-284122B9C3E5}" srcOrd="1" destOrd="0" parTransId="{F9AABF97-D501-4A61-BCBC-6A0655E2D238}" sibTransId="{63925D3D-F893-4FAD-97FB-4F25CF544647}"/>
    <dgm:cxn modelId="{0E9B23D4-7335-4E1A-AE45-E9DA358F561B}" srcId="{87AC4F6B-596D-4F2D-BA00-5A86328B31AB}" destId="{1C64A92D-8436-4789-8F57-E7E509A2262F}" srcOrd="0" destOrd="0" parTransId="{B9A0C29C-6124-4FF4-9C26-2EC68810A9B2}" sibTransId="{E1A16A4D-994F-4077-8D0D-28E570CFCAC7}"/>
    <dgm:cxn modelId="{0CA13EE7-6B1C-4F6E-A73E-B020948A9403}" type="presOf" srcId="{1AD1E27B-B588-4A3A-8287-D4462AFB4AC4}" destId="{C2B17B55-8988-4BCF-8653-C870740A4F3C}" srcOrd="0" destOrd="0" presId="urn:microsoft.com/office/officeart/2005/8/layout/vList2"/>
    <dgm:cxn modelId="{F154DDF9-6160-4DAD-A06B-C19CEA188467}" type="presOf" srcId="{D0D94B27-EEBF-4F9C-A2BC-9E55EB48DC59}" destId="{1F9B5D55-4EC8-4885-9777-637E2433721B}" srcOrd="0" destOrd="0" presId="urn:microsoft.com/office/officeart/2005/8/layout/vList2"/>
    <dgm:cxn modelId="{B6360111-B730-4424-BB3D-14E3D49F6AA5}" type="presParOf" srcId="{622C9D0C-8933-41BB-812A-6131271368D1}" destId="{13A1C431-4962-4573-A411-1961D6528B51}" srcOrd="0" destOrd="0" presId="urn:microsoft.com/office/officeart/2005/8/layout/vList2"/>
    <dgm:cxn modelId="{AF0FE762-088A-4187-8963-FA1AFEF24CDC}" type="presParOf" srcId="{622C9D0C-8933-41BB-812A-6131271368D1}" destId="{7294C6EE-1F56-4C46-B9DD-75CF24690B4F}" srcOrd="1" destOrd="0" presId="urn:microsoft.com/office/officeart/2005/8/layout/vList2"/>
    <dgm:cxn modelId="{58F610B2-FE9B-4347-86AF-7B2AB30059F0}" type="presParOf" srcId="{622C9D0C-8933-41BB-812A-6131271368D1}" destId="{16498116-B0AD-4E84-B329-7882B1027CB5}" srcOrd="2" destOrd="0" presId="urn:microsoft.com/office/officeart/2005/8/layout/vList2"/>
    <dgm:cxn modelId="{8505CD16-298D-4EFA-B621-DF6FEBC79EAC}" type="presParOf" srcId="{622C9D0C-8933-41BB-812A-6131271368D1}" destId="{191DFB6B-00EB-4B9D-8116-EA6F443DCDB3}" srcOrd="3" destOrd="0" presId="urn:microsoft.com/office/officeart/2005/8/layout/vList2"/>
    <dgm:cxn modelId="{6BCE62B0-9B71-4D37-9055-914BE20D991E}" type="presParOf" srcId="{622C9D0C-8933-41BB-812A-6131271368D1}" destId="{1BE6BC50-7243-42D4-94D3-E3B3228DE571}" srcOrd="4" destOrd="0" presId="urn:microsoft.com/office/officeart/2005/8/layout/vList2"/>
    <dgm:cxn modelId="{2314D97E-484C-42F3-ABD3-06D33E724A10}" type="presParOf" srcId="{622C9D0C-8933-41BB-812A-6131271368D1}" destId="{98FFD124-9ACC-4C7F-8034-4B4E894CB5D1}" srcOrd="5" destOrd="0" presId="urn:microsoft.com/office/officeart/2005/8/layout/vList2"/>
    <dgm:cxn modelId="{D93A5C2A-1C8B-47C5-9802-FABA5AD0BED1}" type="presParOf" srcId="{622C9D0C-8933-41BB-812A-6131271368D1}" destId="{234E6650-8235-4FE9-9F4B-F73BCB207524}" srcOrd="6" destOrd="0" presId="urn:microsoft.com/office/officeart/2005/8/layout/vList2"/>
    <dgm:cxn modelId="{18D413DF-BA48-4966-9A4C-2877F011EE2C}" type="presParOf" srcId="{622C9D0C-8933-41BB-812A-6131271368D1}" destId="{46698BDA-683C-4114-A266-45000F795391}" srcOrd="7" destOrd="0" presId="urn:microsoft.com/office/officeart/2005/8/layout/vList2"/>
    <dgm:cxn modelId="{754EB671-D0DA-4702-802C-A0CC9A051181}" type="presParOf" srcId="{622C9D0C-8933-41BB-812A-6131271368D1}" destId="{C2B17B55-8988-4BCF-8653-C870740A4F3C}" srcOrd="8" destOrd="0" presId="urn:microsoft.com/office/officeart/2005/8/layout/vList2"/>
    <dgm:cxn modelId="{3F1917C2-58C4-4D34-A397-AA4298C22ED5}" type="presParOf" srcId="{622C9D0C-8933-41BB-812A-6131271368D1}" destId="{B382DAED-A292-487B-9CC7-E5019917C7E5}" srcOrd="9" destOrd="0" presId="urn:microsoft.com/office/officeart/2005/8/layout/vList2"/>
    <dgm:cxn modelId="{38394D5A-B746-49FB-BCBF-900B41978EFB}" type="presParOf" srcId="{622C9D0C-8933-41BB-812A-6131271368D1}" destId="{1F9B5D55-4EC8-4885-9777-637E2433721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08A4FD-D399-4E3C-AE10-882A384D47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A04102-1FF5-4117-ABE1-BC36A7E33568}">
      <dgm:prSet phldrT="[Text]" custT="1"/>
      <dgm:spPr/>
      <dgm:t>
        <a:bodyPr/>
        <a:lstStyle/>
        <a:p>
          <a:r>
            <a:rPr lang="en-US" sz="2200" dirty="0"/>
            <a:t>Assistant Tenure, Assistant CE, Research track</a:t>
          </a:r>
        </a:p>
      </dgm:t>
    </dgm:pt>
    <dgm:pt modelId="{5FD25C6A-8848-4B5D-AA15-F2F7965CBD88}" type="parTrans" cxnId="{6DB7A798-67EB-493C-A787-EF239C3260A4}">
      <dgm:prSet/>
      <dgm:spPr/>
      <dgm:t>
        <a:bodyPr/>
        <a:lstStyle/>
        <a:p>
          <a:endParaRPr lang="en-US"/>
        </a:p>
      </dgm:t>
    </dgm:pt>
    <dgm:pt modelId="{3FDA6039-307F-4BB2-88F8-C464A6CCB2D7}" type="sibTrans" cxnId="{6DB7A798-67EB-493C-A787-EF239C3260A4}">
      <dgm:prSet/>
      <dgm:spPr/>
      <dgm:t>
        <a:bodyPr/>
        <a:lstStyle/>
        <a:p>
          <a:endParaRPr lang="en-US"/>
        </a:p>
      </dgm:t>
    </dgm:pt>
    <dgm:pt modelId="{382DAF10-4B98-49A7-83EA-CE906DCEE0CB}">
      <dgm:prSet phldrT="[Text]"/>
      <dgm:spPr/>
      <dgm:t>
        <a:bodyPr/>
        <a:lstStyle/>
        <a:p>
          <a:r>
            <a:rPr lang="en-US" dirty="0"/>
            <a:t>Chair’s Rec Letter</a:t>
          </a:r>
        </a:p>
      </dgm:t>
    </dgm:pt>
    <dgm:pt modelId="{5DA58242-D7D1-4A8D-BB34-DE95355C5602}" type="parTrans" cxnId="{036481D2-8FD9-4D27-B632-9B042973CE4D}">
      <dgm:prSet/>
      <dgm:spPr/>
      <dgm:t>
        <a:bodyPr/>
        <a:lstStyle/>
        <a:p>
          <a:endParaRPr lang="en-US"/>
        </a:p>
      </dgm:t>
    </dgm:pt>
    <dgm:pt modelId="{D3C25B37-49D5-4728-AD55-ED5BCCC9EF24}" type="sibTrans" cxnId="{036481D2-8FD9-4D27-B632-9B042973CE4D}">
      <dgm:prSet/>
      <dgm:spPr/>
      <dgm:t>
        <a:bodyPr/>
        <a:lstStyle/>
        <a:p>
          <a:endParaRPr lang="en-US"/>
        </a:p>
      </dgm:t>
    </dgm:pt>
    <dgm:pt modelId="{685C5C89-397B-4DB2-8E5F-6236B04BFC31}">
      <dgm:prSet phldrT="[Text]" custT="1"/>
      <dgm:spPr/>
      <dgm:t>
        <a:bodyPr/>
        <a:lstStyle/>
        <a:p>
          <a:r>
            <a:rPr lang="en-US" sz="2200" dirty="0"/>
            <a:t>Academic Clinicians</a:t>
          </a:r>
        </a:p>
      </dgm:t>
    </dgm:pt>
    <dgm:pt modelId="{82127D1E-66C0-436F-B4AD-F03876883659}" type="parTrans" cxnId="{915620D2-04EE-4310-AD98-E10FBD9763A4}">
      <dgm:prSet/>
      <dgm:spPr/>
      <dgm:t>
        <a:bodyPr/>
        <a:lstStyle/>
        <a:p>
          <a:endParaRPr lang="en-US"/>
        </a:p>
      </dgm:t>
    </dgm:pt>
    <dgm:pt modelId="{FD2EBE63-907D-410E-BA2A-4FFCD170CF2E}" type="sibTrans" cxnId="{915620D2-04EE-4310-AD98-E10FBD9763A4}">
      <dgm:prSet/>
      <dgm:spPr/>
      <dgm:t>
        <a:bodyPr/>
        <a:lstStyle/>
        <a:p>
          <a:endParaRPr lang="en-US"/>
        </a:p>
      </dgm:t>
    </dgm:pt>
    <dgm:pt modelId="{4FD2FAEF-E826-4508-8688-F857260F386C}">
      <dgm:prSet phldrT="[Text]"/>
      <dgm:spPr/>
      <dgm:t>
        <a:bodyPr/>
        <a:lstStyle/>
        <a:p>
          <a:r>
            <a:rPr lang="en-US" dirty="0"/>
            <a:t>Academic Plan/Ed Officer Report (now just one doc!)</a:t>
          </a:r>
        </a:p>
      </dgm:t>
    </dgm:pt>
    <dgm:pt modelId="{75F458FA-822E-4232-BE88-346C2074482A}" type="parTrans" cxnId="{9E7889A8-83BD-4A06-BB8D-3AD9D597117A}">
      <dgm:prSet/>
      <dgm:spPr/>
      <dgm:t>
        <a:bodyPr/>
        <a:lstStyle/>
        <a:p>
          <a:endParaRPr lang="en-US"/>
        </a:p>
      </dgm:t>
    </dgm:pt>
    <dgm:pt modelId="{02FD6D11-5964-4DA0-8FB7-3607F161C33D}" type="sibTrans" cxnId="{9E7889A8-83BD-4A06-BB8D-3AD9D597117A}">
      <dgm:prSet/>
      <dgm:spPr/>
      <dgm:t>
        <a:bodyPr/>
        <a:lstStyle/>
        <a:p>
          <a:endParaRPr lang="en-US"/>
        </a:p>
      </dgm:t>
    </dgm:pt>
    <dgm:pt modelId="{968A405E-0899-4F96-AA2C-3E75BE841304}">
      <dgm:prSet phldrT="[Text]"/>
      <dgm:spPr/>
      <dgm:t>
        <a:bodyPr/>
        <a:lstStyle/>
        <a:p>
          <a:r>
            <a:rPr lang="en-US" dirty="0"/>
            <a:t>Academic Plan (except Research Professors)</a:t>
          </a:r>
        </a:p>
      </dgm:t>
    </dgm:pt>
    <dgm:pt modelId="{33467A9B-3887-4F65-AC25-5FCB23F42342}" type="parTrans" cxnId="{23E24A05-0918-4388-B7B9-597C5412339D}">
      <dgm:prSet/>
      <dgm:spPr/>
      <dgm:t>
        <a:bodyPr/>
        <a:lstStyle/>
        <a:p>
          <a:endParaRPr lang="en-US"/>
        </a:p>
      </dgm:t>
    </dgm:pt>
    <dgm:pt modelId="{4EEF005E-5CE2-4DC0-8D1E-DEDB916CAB73}" type="sibTrans" cxnId="{23E24A05-0918-4388-B7B9-597C5412339D}">
      <dgm:prSet/>
      <dgm:spPr/>
      <dgm:t>
        <a:bodyPr/>
        <a:lstStyle/>
        <a:p>
          <a:endParaRPr lang="en-US"/>
        </a:p>
      </dgm:t>
    </dgm:pt>
    <dgm:pt modelId="{3BFA5D8A-91AE-4522-BF33-BCD90AA17BA1}">
      <dgm:prSet phldrT="[Text]"/>
      <dgm:spPr/>
      <dgm:t>
        <a:bodyPr/>
        <a:lstStyle/>
        <a:p>
          <a:r>
            <a:rPr lang="en-US" dirty="0"/>
            <a:t>Ed Officer Report (except all Research track)</a:t>
          </a:r>
        </a:p>
      </dgm:t>
    </dgm:pt>
    <dgm:pt modelId="{9805F298-B892-4062-A608-E80747BD6EF7}" type="parTrans" cxnId="{DA947B05-E0B4-4DD1-B5BC-49BC537BB5C8}">
      <dgm:prSet/>
      <dgm:spPr/>
      <dgm:t>
        <a:bodyPr/>
        <a:lstStyle/>
        <a:p>
          <a:endParaRPr lang="en-US"/>
        </a:p>
      </dgm:t>
    </dgm:pt>
    <dgm:pt modelId="{0184B4C0-7569-4371-ACCF-8EEA09755615}" type="sibTrans" cxnId="{DA947B05-E0B4-4DD1-B5BC-49BC537BB5C8}">
      <dgm:prSet/>
      <dgm:spPr/>
      <dgm:t>
        <a:bodyPr/>
        <a:lstStyle/>
        <a:p>
          <a:endParaRPr lang="en-US"/>
        </a:p>
      </dgm:t>
    </dgm:pt>
    <dgm:pt modelId="{C7656DA2-8515-47AB-AB3C-543F1FCD555E}">
      <dgm:prSet phldrT="[Text]"/>
      <dgm:spPr/>
      <dgm:t>
        <a:bodyPr/>
        <a:lstStyle/>
        <a:p>
          <a:r>
            <a:rPr lang="en-US" dirty="0"/>
            <a:t>CV</a:t>
          </a:r>
        </a:p>
      </dgm:t>
    </dgm:pt>
    <dgm:pt modelId="{DF25E7D8-A15B-40BD-A2A7-07906679B2B1}" type="parTrans" cxnId="{6BF87572-E57A-42D4-B7D0-EACF83101712}">
      <dgm:prSet/>
      <dgm:spPr/>
      <dgm:t>
        <a:bodyPr/>
        <a:lstStyle/>
        <a:p>
          <a:endParaRPr lang="en-US"/>
        </a:p>
      </dgm:t>
    </dgm:pt>
    <dgm:pt modelId="{74BC58BD-7CD0-452E-939B-8373C1D62360}" type="sibTrans" cxnId="{6BF87572-E57A-42D4-B7D0-EACF83101712}">
      <dgm:prSet/>
      <dgm:spPr/>
      <dgm:t>
        <a:bodyPr/>
        <a:lstStyle/>
        <a:p>
          <a:endParaRPr lang="en-US"/>
        </a:p>
      </dgm:t>
    </dgm:pt>
    <dgm:pt modelId="{4D7A49E4-EF6F-47F0-A21C-CE07D941F9CA}" type="pres">
      <dgm:prSet presAssocID="{BA08A4FD-D399-4E3C-AE10-882A384D4772}" presName="linear" presStyleCnt="0">
        <dgm:presLayoutVars>
          <dgm:animLvl val="lvl"/>
          <dgm:resizeHandles val="exact"/>
        </dgm:presLayoutVars>
      </dgm:prSet>
      <dgm:spPr/>
    </dgm:pt>
    <dgm:pt modelId="{3967B9D8-7F98-4161-9B59-3FD98557EBE3}" type="pres">
      <dgm:prSet presAssocID="{7BA04102-1FF5-4117-ABE1-BC36A7E3356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0F0BFD5-3E19-472C-9495-73495D0BFFB7}" type="pres">
      <dgm:prSet presAssocID="{7BA04102-1FF5-4117-ABE1-BC36A7E33568}" presName="childText" presStyleLbl="revTx" presStyleIdx="0" presStyleCnt="2">
        <dgm:presLayoutVars>
          <dgm:bulletEnabled val="1"/>
        </dgm:presLayoutVars>
      </dgm:prSet>
      <dgm:spPr/>
    </dgm:pt>
    <dgm:pt modelId="{82CE5AB2-8C48-4FE9-96F0-D49EDA1AB9A1}" type="pres">
      <dgm:prSet presAssocID="{685C5C89-397B-4DB2-8E5F-6236B04BFC3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280524B-5780-4BB8-98ED-81E52F578640}" type="pres">
      <dgm:prSet presAssocID="{685C5C89-397B-4DB2-8E5F-6236B04BFC3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3E24A05-0918-4388-B7B9-597C5412339D}" srcId="{7BA04102-1FF5-4117-ABE1-BC36A7E33568}" destId="{968A405E-0899-4F96-AA2C-3E75BE841304}" srcOrd="1" destOrd="0" parTransId="{33467A9B-3887-4F65-AC25-5FCB23F42342}" sibTransId="{4EEF005E-5CE2-4DC0-8D1E-DEDB916CAB73}"/>
    <dgm:cxn modelId="{DA947B05-E0B4-4DD1-B5BC-49BC537BB5C8}" srcId="{7BA04102-1FF5-4117-ABE1-BC36A7E33568}" destId="{3BFA5D8A-91AE-4522-BF33-BCD90AA17BA1}" srcOrd="2" destOrd="0" parTransId="{9805F298-B892-4062-A608-E80747BD6EF7}" sibTransId="{0184B4C0-7569-4371-ACCF-8EEA09755615}"/>
    <dgm:cxn modelId="{8B6F9B18-3D3A-4E1A-9F9A-71EEFECA79D8}" type="presOf" srcId="{4FD2FAEF-E826-4508-8688-F857260F386C}" destId="{3280524B-5780-4BB8-98ED-81E52F578640}" srcOrd="0" destOrd="0" presId="urn:microsoft.com/office/officeart/2005/8/layout/vList2"/>
    <dgm:cxn modelId="{D4F26D2C-CDA7-44E2-9340-2BEA81CB9B2C}" type="presOf" srcId="{C7656DA2-8515-47AB-AB3C-543F1FCD555E}" destId="{80F0BFD5-3E19-472C-9495-73495D0BFFB7}" srcOrd="0" destOrd="3" presId="urn:microsoft.com/office/officeart/2005/8/layout/vList2"/>
    <dgm:cxn modelId="{7FB4C636-B3BE-4DA4-B2A1-40928614FF05}" type="presOf" srcId="{382DAF10-4B98-49A7-83EA-CE906DCEE0CB}" destId="{80F0BFD5-3E19-472C-9495-73495D0BFFB7}" srcOrd="0" destOrd="0" presId="urn:microsoft.com/office/officeart/2005/8/layout/vList2"/>
    <dgm:cxn modelId="{6BF87572-E57A-42D4-B7D0-EACF83101712}" srcId="{7BA04102-1FF5-4117-ABE1-BC36A7E33568}" destId="{C7656DA2-8515-47AB-AB3C-543F1FCD555E}" srcOrd="3" destOrd="0" parTransId="{DF25E7D8-A15B-40BD-A2A7-07906679B2B1}" sibTransId="{74BC58BD-7CD0-452E-939B-8373C1D62360}"/>
    <dgm:cxn modelId="{92F53073-2AF4-4D5E-9816-0BE010E69310}" type="presOf" srcId="{7BA04102-1FF5-4117-ABE1-BC36A7E33568}" destId="{3967B9D8-7F98-4161-9B59-3FD98557EBE3}" srcOrd="0" destOrd="0" presId="urn:microsoft.com/office/officeart/2005/8/layout/vList2"/>
    <dgm:cxn modelId="{6DB7A798-67EB-493C-A787-EF239C3260A4}" srcId="{BA08A4FD-D399-4E3C-AE10-882A384D4772}" destId="{7BA04102-1FF5-4117-ABE1-BC36A7E33568}" srcOrd="0" destOrd="0" parTransId="{5FD25C6A-8848-4B5D-AA15-F2F7965CBD88}" sibTransId="{3FDA6039-307F-4BB2-88F8-C464A6CCB2D7}"/>
    <dgm:cxn modelId="{9E7889A8-83BD-4A06-BB8D-3AD9D597117A}" srcId="{685C5C89-397B-4DB2-8E5F-6236B04BFC31}" destId="{4FD2FAEF-E826-4508-8688-F857260F386C}" srcOrd="0" destOrd="0" parTransId="{75F458FA-822E-4232-BE88-346C2074482A}" sibTransId="{02FD6D11-5964-4DA0-8FB7-3607F161C33D}"/>
    <dgm:cxn modelId="{B6C33CC2-0AA3-4915-9120-E569CE8CA9B3}" type="presOf" srcId="{BA08A4FD-D399-4E3C-AE10-882A384D4772}" destId="{4D7A49E4-EF6F-47F0-A21C-CE07D941F9CA}" srcOrd="0" destOrd="0" presId="urn:microsoft.com/office/officeart/2005/8/layout/vList2"/>
    <dgm:cxn modelId="{E8006DC2-C6F1-43C3-BFD9-092AAE907BAB}" type="presOf" srcId="{968A405E-0899-4F96-AA2C-3E75BE841304}" destId="{80F0BFD5-3E19-472C-9495-73495D0BFFB7}" srcOrd="0" destOrd="1" presId="urn:microsoft.com/office/officeart/2005/8/layout/vList2"/>
    <dgm:cxn modelId="{915620D2-04EE-4310-AD98-E10FBD9763A4}" srcId="{BA08A4FD-D399-4E3C-AE10-882A384D4772}" destId="{685C5C89-397B-4DB2-8E5F-6236B04BFC31}" srcOrd="1" destOrd="0" parTransId="{82127D1E-66C0-436F-B4AD-F03876883659}" sibTransId="{FD2EBE63-907D-410E-BA2A-4FFCD170CF2E}"/>
    <dgm:cxn modelId="{036481D2-8FD9-4D27-B632-9B042973CE4D}" srcId="{7BA04102-1FF5-4117-ABE1-BC36A7E33568}" destId="{382DAF10-4B98-49A7-83EA-CE906DCEE0CB}" srcOrd="0" destOrd="0" parTransId="{5DA58242-D7D1-4A8D-BB34-DE95355C5602}" sibTransId="{D3C25B37-49D5-4728-AD55-ED5BCCC9EF24}"/>
    <dgm:cxn modelId="{E361F3D5-B77E-4DC1-BC8A-9E6440A36576}" type="presOf" srcId="{685C5C89-397B-4DB2-8E5F-6236B04BFC31}" destId="{82CE5AB2-8C48-4FE9-96F0-D49EDA1AB9A1}" srcOrd="0" destOrd="0" presId="urn:microsoft.com/office/officeart/2005/8/layout/vList2"/>
    <dgm:cxn modelId="{7F115AF5-8BB9-46EC-9BF3-23C7F37D22A2}" type="presOf" srcId="{3BFA5D8A-91AE-4522-BF33-BCD90AA17BA1}" destId="{80F0BFD5-3E19-472C-9495-73495D0BFFB7}" srcOrd="0" destOrd="2" presId="urn:microsoft.com/office/officeart/2005/8/layout/vList2"/>
    <dgm:cxn modelId="{CB5C5647-0F5D-4D37-BF37-519BF4BBC484}" type="presParOf" srcId="{4D7A49E4-EF6F-47F0-A21C-CE07D941F9CA}" destId="{3967B9D8-7F98-4161-9B59-3FD98557EBE3}" srcOrd="0" destOrd="0" presId="urn:microsoft.com/office/officeart/2005/8/layout/vList2"/>
    <dgm:cxn modelId="{DF6493B6-B661-4903-9985-6DDDB7D9EE7C}" type="presParOf" srcId="{4D7A49E4-EF6F-47F0-A21C-CE07D941F9CA}" destId="{80F0BFD5-3E19-472C-9495-73495D0BFFB7}" srcOrd="1" destOrd="0" presId="urn:microsoft.com/office/officeart/2005/8/layout/vList2"/>
    <dgm:cxn modelId="{76B23BC2-1D0F-4564-897B-5849ED03AACA}" type="presParOf" srcId="{4D7A49E4-EF6F-47F0-A21C-CE07D941F9CA}" destId="{82CE5AB2-8C48-4FE9-96F0-D49EDA1AB9A1}" srcOrd="2" destOrd="0" presId="urn:microsoft.com/office/officeart/2005/8/layout/vList2"/>
    <dgm:cxn modelId="{D1648BA0-B380-4578-861B-E08FC0DF0367}" type="presParOf" srcId="{4D7A49E4-EF6F-47F0-A21C-CE07D941F9CA}" destId="{3280524B-5780-4BB8-98ED-81E52F57864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9E10D6-5F72-4156-AAAE-F7FFBF1655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B64818-2D64-4E95-B996-0A409412C4AD}">
      <dgm:prSet phldrT="[Text]"/>
      <dgm:spPr/>
      <dgm:t>
        <a:bodyPr/>
        <a:lstStyle/>
        <a:p>
          <a:r>
            <a:rPr lang="en-US" dirty="0"/>
            <a:t>Reappointment Candidates contacted year prior to effective date (contact summer ‘19  for 7/1/20 reappointment)</a:t>
          </a:r>
        </a:p>
      </dgm:t>
    </dgm:pt>
    <dgm:pt modelId="{FB2BB4D7-ABAE-4C98-9D8C-3F97B6A121CB}" type="parTrans" cxnId="{680E7889-7F7C-4BD1-9D36-D911651A20E6}">
      <dgm:prSet/>
      <dgm:spPr/>
      <dgm:t>
        <a:bodyPr/>
        <a:lstStyle/>
        <a:p>
          <a:endParaRPr lang="en-US"/>
        </a:p>
      </dgm:t>
    </dgm:pt>
    <dgm:pt modelId="{5368632F-3748-4F28-BEC9-57D8ED8D8EBC}" type="sibTrans" cxnId="{680E7889-7F7C-4BD1-9D36-D911651A20E6}">
      <dgm:prSet/>
      <dgm:spPr/>
      <dgm:t>
        <a:bodyPr/>
        <a:lstStyle/>
        <a:p>
          <a:endParaRPr lang="en-US"/>
        </a:p>
      </dgm:t>
    </dgm:pt>
    <dgm:pt modelId="{199B9691-97AA-45CE-9679-6BEDF476BDE1}">
      <dgm:prSet phldrT="[Text]"/>
      <dgm:spPr/>
      <dgm:t>
        <a:bodyPr/>
        <a:lstStyle/>
        <a:p>
          <a:r>
            <a:rPr lang="en-US" dirty="0"/>
            <a:t>Dossier reviewed by DCOAP in fall</a:t>
          </a:r>
        </a:p>
      </dgm:t>
    </dgm:pt>
    <dgm:pt modelId="{85E72170-3E4E-48F2-B248-0A663F31C092}" type="parTrans" cxnId="{4D9BCD5F-AF31-477D-A9D1-913EE9C8173F}">
      <dgm:prSet/>
      <dgm:spPr/>
      <dgm:t>
        <a:bodyPr/>
        <a:lstStyle/>
        <a:p>
          <a:endParaRPr lang="en-US"/>
        </a:p>
      </dgm:t>
    </dgm:pt>
    <dgm:pt modelId="{F81620D4-6908-42D2-9B0F-A9699143FFE5}" type="sibTrans" cxnId="{4D9BCD5F-AF31-477D-A9D1-913EE9C8173F}">
      <dgm:prSet/>
      <dgm:spPr/>
      <dgm:t>
        <a:bodyPr/>
        <a:lstStyle/>
        <a:p>
          <a:endParaRPr lang="en-US"/>
        </a:p>
      </dgm:t>
    </dgm:pt>
    <dgm:pt modelId="{9230A7FB-A6B8-44CF-9D8E-EA311760DDCC}">
      <dgm:prSet phldrT="[Text]"/>
      <dgm:spPr/>
      <dgm:t>
        <a:bodyPr/>
        <a:lstStyle/>
        <a:p>
          <a:r>
            <a:rPr lang="en-US" dirty="0"/>
            <a:t>Dossier submitted to FAPD for PSOM COAP &amp; Provost review in January</a:t>
          </a:r>
        </a:p>
      </dgm:t>
    </dgm:pt>
    <dgm:pt modelId="{8BB85071-407A-44C0-ACEA-5A90868B116D}" type="parTrans" cxnId="{C0DB0529-CC4F-4708-8AE5-D8BD3D7A8B27}">
      <dgm:prSet/>
      <dgm:spPr/>
      <dgm:t>
        <a:bodyPr/>
        <a:lstStyle/>
        <a:p>
          <a:endParaRPr lang="en-US"/>
        </a:p>
      </dgm:t>
    </dgm:pt>
    <dgm:pt modelId="{AA589021-C95C-434B-989A-2A9B060B15BD}" type="sibTrans" cxnId="{C0DB0529-CC4F-4708-8AE5-D8BD3D7A8B27}">
      <dgm:prSet/>
      <dgm:spPr/>
      <dgm:t>
        <a:bodyPr/>
        <a:lstStyle/>
        <a:p>
          <a:endParaRPr lang="en-US"/>
        </a:p>
      </dgm:t>
    </dgm:pt>
    <dgm:pt modelId="{D315B446-7C9A-4DC3-8241-8C210E92089A}">
      <dgm:prSet phldrT="[Text]"/>
      <dgm:spPr/>
      <dgm:t>
        <a:bodyPr/>
        <a:lstStyle/>
        <a:p>
          <a:r>
            <a:rPr lang="en-US" dirty="0"/>
            <a:t>Typically takes 10-12 months</a:t>
          </a:r>
        </a:p>
      </dgm:t>
    </dgm:pt>
    <dgm:pt modelId="{FBD58043-9D00-4458-A45D-5829C9680DCF}" type="parTrans" cxnId="{6C9F6064-2103-4A4C-AE93-8397F23741D1}">
      <dgm:prSet/>
      <dgm:spPr/>
      <dgm:t>
        <a:bodyPr/>
        <a:lstStyle/>
        <a:p>
          <a:endParaRPr lang="en-US"/>
        </a:p>
      </dgm:t>
    </dgm:pt>
    <dgm:pt modelId="{7411BD96-A51D-42DB-B76C-4A147E626092}" type="sibTrans" cxnId="{6C9F6064-2103-4A4C-AE93-8397F23741D1}">
      <dgm:prSet/>
      <dgm:spPr/>
      <dgm:t>
        <a:bodyPr/>
        <a:lstStyle/>
        <a:p>
          <a:endParaRPr lang="en-US"/>
        </a:p>
      </dgm:t>
    </dgm:pt>
    <dgm:pt modelId="{0EA6F7B2-F54A-4A1E-BB21-ED79C0AB10C7}" type="pres">
      <dgm:prSet presAssocID="{589E10D6-5F72-4156-AAAE-F7FFBF16557D}" presName="linear" presStyleCnt="0">
        <dgm:presLayoutVars>
          <dgm:animLvl val="lvl"/>
          <dgm:resizeHandles val="exact"/>
        </dgm:presLayoutVars>
      </dgm:prSet>
      <dgm:spPr/>
    </dgm:pt>
    <dgm:pt modelId="{0F35C8C6-D8CE-4716-A4D9-02E0E92989C4}" type="pres">
      <dgm:prSet presAssocID="{D315B446-7C9A-4DC3-8241-8C210E92089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5F00160-B894-4993-9967-3B48D2C4096B}" type="pres">
      <dgm:prSet presAssocID="{7411BD96-A51D-42DB-B76C-4A147E626092}" presName="spacer" presStyleCnt="0"/>
      <dgm:spPr/>
    </dgm:pt>
    <dgm:pt modelId="{C20898B5-5093-4632-8AD8-58B93CB856FD}" type="pres">
      <dgm:prSet presAssocID="{DEB64818-2D64-4E95-B996-0A409412C4AD}" presName="parentText" presStyleLbl="node1" presStyleIdx="1" presStyleCnt="4" custLinFactY="-1089" custLinFactNeighborY="-100000">
        <dgm:presLayoutVars>
          <dgm:chMax val="0"/>
          <dgm:bulletEnabled val="1"/>
        </dgm:presLayoutVars>
      </dgm:prSet>
      <dgm:spPr/>
    </dgm:pt>
    <dgm:pt modelId="{396C224F-CD9C-43E0-BEB2-825F290E8D7C}" type="pres">
      <dgm:prSet presAssocID="{5368632F-3748-4F28-BEC9-57D8ED8D8EBC}" presName="spacer" presStyleCnt="0"/>
      <dgm:spPr/>
    </dgm:pt>
    <dgm:pt modelId="{F1042FA7-BD57-4D39-BFD2-0A8FD7907744}" type="pres">
      <dgm:prSet presAssocID="{199B9691-97AA-45CE-9679-6BEDF476BDE1}" presName="parentText" presStyleLbl="node1" presStyleIdx="2" presStyleCnt="4" custLinFactY="-2386" custLinFactNeighborY="-100000">
        <dgm:presLayoutVars>
          <dgm:chMax val="0"/>
          <dgm:bulletEnabled val="1"/>
        </dgm:presLayoutVars>
      </dgm:prSet>
      <dgm:spPr/>
    </dgm:pt>
    <dgm:pt modelId="{1C1BE8B7-09F1-4114-AF6A-5F0DE38F2B03}" type="pres">
      <dgm:prSet presAssocID="{F81620D4-6908-42D2-9B0F-A9699143FFE5}" presName="spacer" presStyleCnt="0"/>
      <dgm:spPr/>
    </dgm:pt>
    <dgm:pt modelId="{1FB5D9E3-7BC2-4EA4-AF41-6711DF54A294}" type="pres">
      <dgm:prSet presAssocID="{9230A7FB-A6B8-44CF-9D8E-EA311760DDCC}" presName="parentText" presStyleLbl="node1" presStyleIdx="3" presStyleCnt="4" custLinFactY="-6680" custLinFactNeighborY="-100000">
        <dgm:presLayoutVars>
          <dgm:chMax val="0"/>
          <dgm:bulletEnabled val="1"/>
        </dgm:presLayoutVars>
      </dgm:prSet>
      <dgm:spPr/>
    </dgm:pt>
  </dgm:ptLst>
  <dgm:cxnLst>
    <dgm:cxn modelId="{C0DB0529-CC4F-4708-8AE5-D8BD3D7A8B27}" srcId="{589E10D6-5F72-4156-AAAE-F7FFBF16557D}" destId="{9230A7FB-A6B8-44CF-9D8E-EA311760DDCC}" srcOrd="3" destOrd="0" parTransId="{8BB85071-407A-44C0-ACEA-5A90868B116D}" sibTransId="{AA589021-C95C-434B-989A-2A9B060B15BD}"/>
    <dgm:cxn modelId="{4815B03D-107E-44CF-8F3E-FCB2E3320991}" type="presOf" srcId="{589E10D6-5F72-4156-AAAE-F7FFBF16557D}" destId="{0EA6F7B2-F54A-4A1E-BB21-ED79C0AB10C7}" srcOrd="0" destOrd="0" presId="urn:microsoft.com/office/officeart/2005/8/layout/vList2"/>
    <dgm:cxn modelId="{1C46CE5E-09CF-45A9-B798-24BD57F25C51}" type="presOf" srcId="{9230A7FB-A6B8-44CF-9D8E-EA311760DDCC}" destId="{1FB5D9E3-7BC2-4EA4-AF41-6711DF54A294}" srcOrd="0" destOrd="0" presId="urn:microsoft.com/office/officeart/2005/8/layout/vList2"/>
    <dgm:cxn modelId="{4D9BCD5F-AF31-477D-A9D1-913EE9C8173F}" srcId="{589E10D6-5F72-4156-AAAE-F7FFBF16557D}" destId="{199B9691-97AA-45CE-9679-6BEDF476BDE1}" srcOrd="2" destOrd="0" parTransId="{85E72170-3E4E-48F2-B248-0A663F31C092}" sibTransId="{F81620D4-6908-42D2-9B0F-A9699143FFE5}"/>
    <dgm:cxn modelId="{6C9F6064-2103-4A4C-AE93-8397F23741D1}" srcId="{589E10D6-5F72-4156-AAAE-F7FFBF16557D}" destId="{D315B446-7C9A-4DC3-8241-8C210E92089A}" srcOrd="0" destOrd="0" parTransId="{FBD58043-9D00-4458-A45D-5829C9680DCF}" sibTransId="{7411BD96-A51D-42DB-B76C-4A147E626092}"/>
    <dgm:cxn modelId="{680E7889-7F7C-4BD1-9D36-D911651A20E6}" srcId="{589E10D6-5F72-4156-AAAE-F7FFBF16557D}" destId="{DEB64818-2D64-4E95-B996-0A409412C4AD}" srcOrd="1" destOrd="0" parTransId="{FB2BB4D7-ABAE-4C98-9D8C-3F97B6A121CB}" sibTransId="{5368632F-3748-4F28-BEC9-57D8ED8D8EBC}"/>
    <dgm:cxn modelId="{6E81EEB9-7AFF-4C13-BE10-9885C4D34B77}" type="presOf" srcId="{199B9691-97AA-45CE-9679-6BEDF476BDE1}" destId="{F1042FA7-BD57-4D39-BFD2-0A8FD7907744}" srcOrd="0" destOrd="0" presId="urn:microsoft.com/office/officeart/2005/8/layout/vList2"/>
    <dgm:cxn modelId="{A85F14CA-F8CD-4387-B7BB-640E7CC1925B}" type="presOf" srcId="{D315B446-7C9A-4DC3-8241-8C210E92089A}" destId="{0F35C8C6-D8CE-4716-A4D9-02E0E92989C4}" srcOrd="0" destOrd="0" presId="urn:microsoft.com/office/officeart/2005/8/layout/vList2"/>
    <dgm:cxn modelId="{4F0A44DE-32A3-482B-B425-676C340A20BA}" type="presOf" srcId="{DEB64818-2D64-4E95-B996-0A409412C4AD}" destId="{C20898B5-5093-4632-8AD8-58B93CB856FD}" srcOrd="0" destOrd="0" presId="urn:microsoft.com/office/officeart/2005/8/layout/vList2"/>
    <dgm:cxn modelId="{26B9312A-8E8A-4BCD-B897-CEB4FB5D95F9}" type="presParOf" srcId="{0EA6F7B2-F54A-4A1E-BB21-ED79C0AB10C7}" destId="{0F35C8C6-D8CE-4716-A4D9-02E0E92989C4}" srcOrd="0" destOrd="0" presId="urn:microsoft.com/office/officeart/2005/8/layout/vList2"/>
    <dgm:cxn modelId="{06259ED4-C6C6-4D68-A9BA-DAF170AD12D3}" type="presParOf" srcId="{0EA6F7B2-F54A-4A1E-BB21-ED79C0AB10C7}" destId="{65F00160-B894-4993-9967-3B48D2C4096B}" srcOrd="1" destOrd="0" presId="urn:microsoft.com/office/officeart/2005/8/layout/vList2"/>
    <dgm:cxn modelId="{DEC4C450-1989-4825-A8C7-07066FCDE08E}" type="presParOf" srcId="{0EA6F7B2-F54A-4A1E-BB21-ED79C0AB10C7}" destId="{C20898B5-5093-4632-8AD8-58B93CB856FD}" srcOrd="2" destOrd="0" presId="urn:microsoft.com/office/officeart/2005/8/layout/vList2"/>
    <dgm:cxn modelId="{93D6924E-4E08-4BD6-A401-5BA19A42DDEA}" type="presParOf" srcId="{0EA6F7B2-F54A-4A1E-BB21-ED79C0AB10C7}" destId="{396C224F-CD9C-43E0-BEB2-825F290E8D7C}" srcOrd="3" destOrd="0" presId="urn:microsoft.com/office/officeart/2005/8/layout/vList2"/>
    <dgm:cxn modelId="{B2FFB038-C656-447A-8E1B-DA710897C2F7}" type="presParOf" srcId="{0EA6F7B2-F54A-4A1E-BB21-ED79C0AB10C7}" destId="{F1042FA7-BD57-4D39-BFD2-0A8FD7907744}" srcOrd="4" destOrd="0" presId="urn:microsoft.com/office/officeart/2005/8/layout/vList2"/>
    <dgm:cxn modelId="{556427E5-5EFE-489A-9EB7-1B58C0F38B18}" type="presParOf" srcId="{0EA6F7B2-F54A-4A1E-BB21-ED79C0AB10C7}" destId="{1C1BE8B7-09F1-4114-AF6A-5F0DE38F2B03}" srcOrd="5" destOrd="0" presId="urn:microsoft.com/office/officeart/2005/8/layout/vList2"/>
    <dgm:cxn modelId="{ECBB34DF-9891-4C75-9C0D-2C29AB775381}" type="presParOf" srcId="{0EA6F7B2-F54A-4A1E-BB21-ED79C0AB10C7}" destId="{1FB5D9E3-7BC2-4EA4-AF41-6711DF54A29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08A4FD-D399-4E3C-AE10-882A384D47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2DAF10-4B98-49A7-83EA-CE906DCEE0CB}">
      <dgm:prSet phldrT="[Text]"/>
      <dgm:spPr/>
      <dgm:t>
        <a:bodyPr/>
        <a:lstStyle/>
        <a:p>
          <a:r>
            <a:rPr lang="en-US" dirty="0"/>
            <a:t>Chair’s Rec Letter</a:t>
          </a:r>
        </a:p>
      </dgm:t>
    </dgm:pt>
    <dgm:pt modelId="{5DA58242-D7D1-4A8D-BB34-DE95355C5602}" type="parTrans" cxnId="{036481D2-8FD9-4D27-B632-9B042973CE4D}">
      <dgm:prSet/>
      <dgm:spPr/>
      <dgm:t>
        <a:bodyPr/>
        <a:lstStyle/>
        <a:p>
          <a:endParaRPr lang="en-US"/>
        </a:p>
      </dgm:t>
    </dgm:pt>
    <dgm:pt modelId="{D3C25B37-49D5-4728-AD55-ED5BCCC9EF24}" type="sibTrans" cxnId="{036481D2-8FD9-4D27-B632-9B042973CE4D}">
      <dgm:prSet/>
      <dgm:spPr/>
      <dgm:t>
        <a:bodyPr/>
        <a:lstStyle/>
        <a:p>
          <a:endParaRPr lang="en-US"/>
        </a:p>
      </dgm:t>
    </dgm:pt>
    <dgm:pt modelId="{968A405E-0899-4F96-AA2C-3E75BE841304}">
      <dgm:prSet phldrT="[Text]"/>
      <dgm:spPr/>
      <dgm:t>
        <a:bodyPr/>
        <a:lstStyle/>
        <a:p>
          <a:r>
            <a:rPr lang="en-US" dirty="0"/>
            <a:t>Academic Plan</a:t>
          </a:r>
        </a:p>
      </dgm:t>
    </dgm:pt>
    <dgm:pt modelId="{33467A9B-3887-4F65-AC25-5FCB23F42342}" type="parTrans" cxnId="{23E24A05-0918-4388-B7B9-597C5412339D}">
      <dgm:prSet/>
      <dgm:spPr/>
      <dgm:t>
        <a:bodyPr/>
        <a:lstStyle/>
        <a:p>
          <a:endParaRPr lang="en-US"/>
        </a:p>
      </dgm:t>
    </dgm:pt>
    <dgm:pt modelId="{4EEF005E-5CE2-4DC0-8D1E-DEDB916CAB73}" type="sibTrans" cxnId="{23E24A05-0918-4388-B7B9-597C5412339D}">
      <dgm:prSet/>
      <dgm:spPr/>
      <dgm:t>
        <a:bodyPr/>
        <a:lstStyle/>
        <a:p>
          <a:endParaRPr lang="en-US"/>
        </a:p>
      </dgm:t>
    </dgm:pt>
    <dgm:pt modelId="{D16BF7FA-1834-4B86-8B1E-EAAAD598253F}">
      <dgm:prSet phldrT="[Text]"/>
      <dgm:spPr/>
      <dgm:t>
        <a:bodyPr/>
        <a:lstStyle/>
        <a:p>
          <a:r>
            <a:rPr lang="en-US" dirty="0"/>
            <a:t>CV (w/ grants page)</a:t>
          </a:r>
        </a:p>
      </dgm:t>
    </dgm:pt>
    <dgm:pt modelId="{5105CC92-DDD5-4B66-B901-3B32447A4A7F}" type="parTrans" cxnId="{399F5266-6B2C-4478-B907-7F60A89667A2}">
      <dgm:prSet/>
      <dgm:spPr/>
      <dgm:t>
        <a:bodyPr/>
        <a:lstStyle/>
        <a:p>
          <a:endParaRPr lang="en-US"/>
        </a:p>
      </dgm:t>
    </dgm:pt>
    <dgm:pt modelId="{7A613A73-58C2-45E0-B686-AD480F366777}" type="sibTrans" cxnId="{399F5266-6B2C-4478-B907-7F60A89667A2}">
      <dgm:prSet/>
      <dgm:spPr/>
      <dgm:t>
        <a:bodyPr/>
        <a:lstStyle/>
        <a:p>
          <a:endParaRPr lang="en-US"/>
        </a:p>
      </dgm:t>
    </dgm:pt>
    <dgm:pt modelId="{97787D8C-E808-4B30-8654-92176E2AEBA5}">
      <dgm:prSet phldrT="[Text]"/>
      <dgm:spPr/>
      <dgm:t>
        <a:bodyPr/>
        <a:lstStyle/>
        <a:p>
          <a:r>
            <a:rPr lang="en-US" dirty="0"/>
            <a:t>EDB</a:t>
          </a:r>
        </a:p>
      </dgm:t>
    </dgm:pt>
    <dgm:pt modelId="{0B30A797-BB46-469C-8BFC-CAB7620F4DE5}" type="parTrans" cxnId="{F867EF41-AA0F-47A7-BBA4-6353C76E64AA}">
      <dgm:prSet/>
      <dgm:spPr/>
      <dgm:t>
        <a:bodyPr/>
        <a:lstStyle/>
        <a:p>
          <a:endParaRPr lang="en-US"/>
        </a:p>
      </dgm:t>
    </dgm:pt>
    <dgm:pt modelId="{9E6A5420-832B-473A-891A-B0F844775BDE}" type="sibTrans" cxnId="{F867EF41-AA0F-47A7-BBA4-6353C76E64AA}">
      <dgm:prSet/>
      <dgm:spPr/>
      <dgm:t>
        <a:bodyPr/>
        <a:lstStyle/>
        <a:p>
          <a:endParaRPr lang="en-US"/>
        </a:p>
      </dgm:t>
    </dgm:pt>
    <dgm:pt modelId="{7DC02AB7-CA1E-41F6-BA17-BEC268A3B4BF}">
      <dgm:prSet phldrT="[Text]"/>
      <dgm:spPr/>
      <dgm:t>
        <a:bodyPr/>
        <a:lstStyle/>
        <a:p>
          <a:r>
            <a:rPr lang="en-US" dirty="0"/>
            <a:t>Extramural Consultant Letters</a:t>
          </a:r>
        </a:p>
      </dgm:t>
    </dgm:pt>
    <dgm:pt modelId="{D6B475F5-CA21-4136-A58F-23513FBF15A9}" type="parTrans" cxnId="{193B1EB8-CD5A-4183-B2D7-4C77B3D8EC34}">
      <dgm:prSet/>
      <dgm:spPr/>
      <dgm:t>
        <a:bodyPr/>
        <a:lstStyle/>
        <a:p>
          <a:endParaRPr lang="en-US"/>
        </a:p>
      </dgm:t>
    </dgm:pt>
    <dgm:pt modelId="{758F4089-D61E-4F40-B7C1-62A21079B6C3}" type="sibTrans" cxnId="{193B1EB8-CD5A-4183-B2D7-4C77B3D8EC34}">
      <dgm:prSet/>
      <dgm:spPr/>
      <dgm:t>
        <a:bodyPr/>
        <a:lstStyle/>
        <a:p>
          <a:endParaRPr lang="en-US"/>
        </a:p>
      </dgm:t>
    </dgm:pt>
    <dgm:pt modelId="{4E8117B4-2789-4B94-890D-40A83BE6E4B6}">
      <dgm:prSet phldrT="[Text]"/>
      <dgm:spPr/>
      <dgm:t>
        <a:bodyPr/>
        <a:lstStyle/>
        <a:p>
          <a:r>
            <a:rPr lang="en-US" dirty="0"/>
            <a:t>Personal Statement</a:t>
          </a:r>
        </a:p>
      </dgm:t>
    </dgm:pt>
    <dgm:pt modelId="{CAAA8C84-FB28-4D76-86D4-2B7CB729E74A}" type="parTrans" cxnId="{70AF2EC9-98DC-41A0-B3E7-FABAB3FE6C6F}">
      <dgm:prSet/>
      <dgm:spPr/>
      <dgm:t>
        <a:bodyPr/>
        <a:lstStyle/>
        <a:p>
          <a:endParaRPr lang="en-US"/>
        </a:p>
      </dgm:t>
    </dgm:pt>
    <dgm:pt modelId="{328500A3-FAAF-471C-ACD4-94C126AFB24B}" type="sibTrans" cxnId="{70AF2EC9-98DC-41A0-B3E7-FABAB3FE6C6F}">
      <dgm:prSet/>
      <dgm:spPr/>
      <dgm:t>
        <a:bodyPr/>
        <a:lstStyle/>
        <a:p>
          <a:endParaRPr lang="en-US"/>
        </a:p>
      </dgm:t>
    </dgm:pt>
    <dgm:pt modelId="{BA1747D1-BD9F-476B-921F-077E840AA0DA}">
      <dgm:prSet phldrT="[Text]"/>
      <dgm:spPr/>
      <dgm:t>
        <a:bodyPr/>
        <a:lstStyle/>
        <a:p>
          <a:r>
            <a:rPr lang="en-US" dirty="0"/>
            <a:t>Intramural Letters</a:t>
          </a:r>
        </a:p>
      </dgm:t>
    </dgm:pt>
    <dgm:pt modelId="{61D2821A-AA20-48D9-8E9B-49226EB3B0E3}" type="parTrans" cxnId="{50D1B4B4-CF1C-42DB-9B7C-6CF5AC184EF0}">
      <dgm:prSet/>
      <dgm:spPr/>
      <dgm:t>
        <a:bodyPr/>
        <a:lstStyle/>
        <a:p>
          <a:endParaRPr lang="en-US"/>
        </a:p>
      </dgm:t>
    </dgm:pt>
    <dgm:pt modelId="{615C9196-FF3A-429B-B40C-BD8271A17FF6}" type="sibTrans" cxnId="{50D1B4B4-CF1C-42DB-9B7C-6CF5AC184EF0}">
      <dgm:prSet/>
      <dgm:spPr/>
      <dgm:t>
        <a:bodyPr/>
        <a:lstStyle/>
        <a:p>
          <a:endParaRPr lang="en-US"/>
        </a:p>
      </dgm:t>
    </dgm:pt>
    <dgm:pt modelId="{8FCEC0A2-C2DA-4126-9357-EAFF96E32E7B}">
      <dgm:prSet phldrT="[Text]"/>
      <dgm:spPr/>
      <dgm:t>
        <a:bodyPr/>
        <a:lstStyle/>
        <a:p>
          <a:r>
            <a:rPr lang="en-US"/>
            <a:t>Clinical Evaluations (AC track)</a:t>
          </a:r>
          <a:endParaRPr lang="en-US" dirty="0"/>
        </a:p>
      </dgm:t>
    </dgm:pt>
    <dgm:pt modelId="{F7E9771D-6FAF-46BE-9F75-BFB2CFF139A5}" type="parTrans" cxnId="{F78CC50D-5F12-40DE-9DAA-DDB0538C41F9}">
      <dgm:prSet/>
      <dgm:spPr/>
      <dgm:t>
        <a:bodyPr/>
        <a:lstStyle/>
        <a:p>
          <a:endParaRPr lang="en-US"/>
        </a:p>
      </dgm:t>
    </dgm:pt>
    <dgm:pt modelId="{6483DBCA-602E-4677-82B7-DD5DF964A07D}" type="sibTrans" cxnId="{F78CC50D-5F12-40DE-9DAA-DDB0538C41F9}">
      <dgm:prSet/>
      <dgm:spPr/>
      <dgm:t>
        <a:bodyPr/>
        <a:lstStyle/>
        <a:p>
          <a:endParaRPr lang="en-US"/>
        </a:p>
      </dgm:t>
    </dgm:pt>
    <dgm:pt modelId="{0D251CEF-CD6D-4132-AE50-9FFA36AD882C}" type="pres">
      <dgm:prSet presAssocID="{BA08A4FD-D399-4E3C-AE10-882A384D4772}" presName="linear" presStyleCnt="0">
        <dgm:presLayoutVars>
          <dgm:animLvl val="lvl"/>
          <dgm:resizeHandles val="exact"/>
        </dgm:presLayoutVars>
      </dgm:prSet>
      <dgm:spPr/>
    </dgm:pt>
    <dgm:pt modelId="{650BF319-252E-4DFB-882C-90DC15E1E2A5}" type="pres">
      <dgm:prSet presAssocID="{382DAF10-4B98-49A7-83EA-CE906DCEE0C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0CD953DE-67AD-45F4-A606-388CAEBEA1DE}" type="pres">
      <dgm:prSet presAssocID="{D3C25B37-49D5-4728-AD55-ED5BCCC9EF24}" presName="spacer" presStyleCnt="0"/>
      <dgm:spPr/>
    </dgm:pt>
    <dgm:pt modelId="{82A21559-EB8C-4348-B8AA-C4748A601C40}" type="pres">
      <dgm:prSet presAssocID="{968A405E-0899-4F96-AA2C-3E75BE841304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4AADDA72-A324-4585-8904-A9A2C43D39BB}" type="pres">
      <dgm:prSet presAssocID="{4EEF005E-5CE2-4DC0-8D1E-DEDB916CAB73}" presName="spacer" presStyleCnt="0"/>
      <dgm:spPr/>
    </dgm:pt>
    <dgm:pt modelId="{2BCDBA91-302D-4783-98A9-21305ADD6F1A}" type="pres">
      <dgm:prSet presAssocID="{D16BF7FA-1834-4B86-8B1E-EAAAD598253F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3D8F714-2136-42FE-BC30-D615BFFBD882}" type="pres">
      <dgm:prSet presAssocID="{7A613A73-58C2-45E0-B686-AD480F366777}" presName="spacer" presStyleCnt="0"/>
      <dgm:spPr/>
    </dgm:pt>
    <dgm:pt modelId="{1B3FC7BE-38B0-4143-B35B-07E724985D87}" type="pres">
      <dgm:prSet presAssocID="{97787D8C-E808-4B30-8654-92176E2AEBA5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815233BF-262C-40C0-910B-1878033FB829}" type="pres">
      <dgm:prSet presAssocID="{9E6A5420-832B-473A-891A-B0F844775BDE}" presName="spacer" presStyleCnt="0"/>
      <dgm:spPr/>
    </dgm:pt>
    <dgm:pt modelId="{8ECB3660-8A7F-4FAD-BA97-CFAAD0534D91}" type="pres">
      <dgm:prSet presAssocID="{7DC02AB7-CA1E-41F6-BA17-BEC268A3B4B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44840654-2243-4CD8-90C3-4A9516FB26EE}" type="pres">
      <dgm:prSet presAssocID="{7DC02AB7-CA1E-41F6-BA17-BEC268A3B4BF}" presName="childText" presStyleLbl="revTx" presStyleIdx="0" presStyleCnt="1">
        <dgm:presLayoutVars>
          <dgm:bulletEnabled val="1"/>
        </dgm:presLayoutVars>
      </dgm:prSet>
      <dgm:spPr/>
    </dgm:pt>
    <dgm:pt modelId="{3D3C5DD9-3877-488D-892C-20D016FDCAC7}" type="pres">
      <dgm:prSet presAssocID="{4E8117B4-2789-4B94-890D-40A83BE6E4B6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7149303C-3B1C-467B-A003-689B410059DE}" type="pres">
      <dgm:prSet presAssocID="{328500A3-FAAF-471C-ACD4-94C126AFB24B}" presName="spacer" presStyleCnt="0"/>
      <dgm:spPr/>
    </dgm:pt>
    <dgm:pt modelId="{6733AABA-6662-4F25-BE69-22565D351EBA}" type="pres">
      <dgm:prSet presAssocID="{BA1747D1-BD9F-476B-921F-077E840AA0DA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23E24A05-0918-4388-B7B9-597C5412339D}" srcId="{BA08A4FD-D399-4E3C-AE10-882A384D4772}" destId="{968A405E-0899-4F96-AA2C-3E75BE841304}" srcOrd="1" destOrd="0" parTransId="{33467A9B-3887-4F65-AC25-5FCB23F42342}" sibTransId="{4EEF005E-5CE2-4DC0-8D1E-DEDB916CAB73}"/>
    <dgm:cxn modelId="{F78CC50D-5F12-40DE-9DAA-DDB0538C41F9}" srcId="{7DC02AB7-CA1E-41F6-BA17-BEC268A3B4BF}" destId="{8FCEC0A2-C2DA-4126-9357-EAFF96E32E7B}" srcOrd="0" destOrd="0" parTransId="{F7E9771D-6FAF-46BE-9F75-BFB2CFF139A5}" sibTransId="{6483DBCA-602E-4677-82B7-DD5DF964A07D}"/>
    <dgm:cxn modelId="{7E556817-AE6F-4146-A24A-C056513122F0}" type="presOf" srcId="{382DAF10-4B98-49A7-83EA-CE906DCEE0CB}" destId="{650BF319-252E-4DFB-882C-90DC15E1E2A5}" srcOrd="0" destOrd="0" presId="urn:microsoft.com/office/officeart/2005/8/layout/vList2"/>
    <dgm:cxn modelId="{9B4DB61D-E775-4733-B8E5-19AC1FEC59B5}" type="presOf" srcId="{BA1747D1-BD9F-476B-921F-077E840AA0DA}" destId="{6733AABA-6662-4F25-BE69-22565D351EBA}" srcOrd="0" destOrd="0" presId="urn:microsoft.com/office/officeart/2005/8/layout/vList2"/>
    <dgm:cxn modelId="{91F79636-524A-4D0C-BB72-C7B349D67FB7}" type="presOf" srcId="{97787D8C-E808-4B30-8654-92176E2AEBA5}" destId="{1B3FC7BE-38B0-4143-B35B-07E724985D87}" srcOrd="0" destOrd="0" presId="urn:microsoft.com/office/officeart/2005/8/layout/vList2"/>
    <dgm:cxn modelId="{EF82635C-5510-4245-9E66-E57F55CA5F67}" type="presOf" srcId="{968A405E-0899-4F96-AA2C-3E75BE841304}" destId="{82A21559-EB8C-4348-B8AA-C4748A601C40}" srcOrd="0" destOrd="0" presId="urn:microsoft.com/office/officeart/2005/8/layout/vList2"/>
    <dgm:cxn modelId="{F867EF41-AA0F-47A7-BBA4-6353C76E64AA}" srcId="{BA08A4FD-D399-4E3C-AE10-882A384D4772}" destId="{97787D8C-E808-4B30-8654-92176E2AEBA5}" srcOrd="3" destOrd="0" parTransId="{0B30A797-BB46-469C-8BFC-CAB7620F4DE5}" sibTransId="{9E6A5420-832B-473A-891A-B0F844775BDE}"/>
    <dgm:cxn modelId="{399F5266-6B2C-4478-B907-7F60A89667A2}" srcId="{BA08A4FD-D399-4E3C-AE10-882A384D4772}" destId="{D16BF7FA-1834-4B86-8B1E-EAAAD598253F}" srcOrd="2" destOrd="0" parTransId="{5105CC92-DDD5-4B66-B901-3B32447A4A7F}" sibTransId="{7A613A73-58C2-45E0-B686-AD480F366777}"/>
    <dgm:cxn modelId="{816D5685-5305-4B21-B602-6F0A98B0FBFD}" type="presOf" srcId="{8FCEC0A2-C2DA-4126-9357-EAFF96E32E7B}" destId="{44840654-2243-4CD8-90C3-4A9516FB26EE}" srcOrd="0" destOrd="0" presId="urn:microsoft.com/office/officeart/2005/8/layout/vList2"/>
    <dgm:cxn modelId="{83F2728D-ABFA-4200-B7B3-A73256158DCF}" type="presOf" srcId="{D16BF7FA-1834-4B86-8B1E-EAAAD598253F}" destId="{2BCDBA91-302D-4783-98A9-21305ADD6F1A}" srcOrd="0" destOrd="0" presId="urn:microsoft.com/office/officeart/2005/8/layout/vList2"/>
    <dgm:cxn modelId="{D9D0B6B0-C369-48D1-A32A-64B575102E39}" type="presOf" srcId="{4E8117B4-2789-4B94-890D-40A83BE6E4B6}" destId="{3D3C5DD9-3877-488D-892C-20D016FDCAC7}" srcOrd="0" destOrd="0" presId="urn:microsoft.com/office/officeart/2005/8/layout/vList2"/>
    <dgm:cxn modelId="{50D1B4B4-CF1C-42DB-9B7C-6CF5AC184EF0}" srcId="{BA08A4FD-D399-4E3C-AE10-882A384D4772}" destId="{BA1747D1-BD9F-476B-921F-077E840AA0DA}" srcOrd="6" destOrd="0" parTransId="{61D2821A-AA20-48D9-8E9B-49226EB3B0E3}" sibTransId="{615C9196-FF3A-429B-B40C-BD8271A17FF6}"/>
    <dgm:cxn modelId="{193B1EB8-CD5A-4183-B2D7-4C77B3D8EC34}" srcId="{BA08A4FD-D399-4E3C-AE10-882A384D4772}" destId="{7DC02AB7-CA1E-41F6-BA17-BEC268A3B4BF}" srcOrd="4" destOrd="0" parTransId="{D6B475F5-CA21-4136-A58F-23513FBF15A9}" sibTransId="{758F4089-D61E-4F40-B7C1-62A21079B6C3}"/>
    <dgm:cxn modelId="{AAD5B4BB-4D14-44A0-803A-5C37A29C5DA6}" type="presOf" srcId="{7DC02AB7-CA1E-41F6-BA17-BEC268A3B4BF}" destId="{8ECB3660-8A7F-4FAD-BA97-CFAAD0534D91}" srcOrd="0" destOrd="0" presId="urn:microsoft.com/office/officeart/2005/8/layout/vList2"/>
    <dgm:cxn modelId="{077DE4BB-B8AF-46FD-AA6C-A890AC79656C}" type="presOf" srcId="{BA08A4FD-D399-4E3C-AE10-882A384D4772}" destId="{0D251CEF-CD6D-4132-AE50-9FFA36AD882C}" srcOrd="0" destOrd="0" presId="urn:microsoft.com/office/officeart/2005/8/layout/vList2"/>
    <dgm:cxn modelId="{70AF2EC9-98DC-41A0-B3E7-FABAB3FE6C6F}" srcId="{BA08A4FD-D399-4E3C-AE10-882A384D4772}" destId="{4E8117B4-2789-4B94-890D-40A83BE6E4B6}" srcOrd="5" destOrd="0" parTransId="{CAAA8C84-FB28-4D76-86D4-2B7CB729E74A}" sibTransId="{328500A3-FAAF-471C-ACD4-94C126AFB24B}"/>
    <dgm:cxn modelId="{036481D2-8FD9-4D27-B632-9B042973CE4D}" srcId="{BA08A4FD-D399-4E3C-AE10-882A384D4772}" destId="{382DAF10-4B98-49A7-83EA-CE906DCEE0CB}" srcOrd="0" destOrd="0" parTransId="{5DA58242-D7D1-4A8D-BB34-DE95355C5602}" sibTransId="{D3C25B37-49D5-4728-AD55-ED5BCCC9EF24}"/>
    <dgm:cxn modelId="{D68921FF-60C0-4408-99FB-4B756F3E5CF5}" type="presParOf" srcId="{0D251CEF-CD6D-4132-AE50-9FFA36AD882C}" destId="{650BF319-252E-4DFB-882C-90DC15E1E2A5}" srcOrd="0" destOrd="0" presId="urn:microsoft.com/office/officeart/2005/8/layout/vList2"/>
    <dgm:cxn modelId="{B550CB72-3BDF-4751-BF6F-6E754D726286}" type="presParOf" srcId="{0D251CEF-CD6D-4132-AE50-9FFA36AD882C}" destId="{0CD953DE-67AD-45F4-A606-388CAEBEA1DE}" srcOrd="1" destOrd="0" presId="urn:microsoft.com/office/officeart/2005/8/layout/vList2"/>
    <dgm:cxn modelId="{F2F7C475-C370-4B94-AC2E-FF527C29FB3D}" type="presParOf" srcId="{0D251CEF-CD6D-4132-AE50-9FFA36AD882C}" destId="{82A21559-EB8C-4348-B8AA-C4748A601C40}" srcOrd="2" destOrd="0" presId="urn:microsoft.com/office/officeart/2005/8/layout/vList2"/>
    <dgm:cxn modelId="{9DD3BB66-C551-49D7-B1E9-E7202EEA1361}" type="presParOf" srcId="{0D251CEF-CD6D-4132-AE50-9FFA36AD882C}" destId="{4AADDA72-A324-4585-8904-A9A2C43D39BB}" srcOrd="3" destOrd="0" presId="urn:microsoft.com/office/officeart/2005/8/layout/vList2"/>
    <dgm:cxn modelId="{69F32F86-5C07-4CF5-9946-3446443B7D13}" type="presParOf" srcId="{0D251CEF-CD6D-4132-AE50-9FFA36AD882C}" destId="{2BCDBA91-302D-4783-98A9-21305ADD6F1A}" srcOrd="4" destOrd="0" presId="urn:microsoft.com/office/officeart/2005/8/layout/vList2"/>
    <dgm:cxn modelId="{34550BDD-4BE8-44EA-8FE5-FE3AC3535154}" type="presParOf" srcId="{0D251CEF-CD6D-4132-AE50-9FFA36AD882C}" destId="{A3D8F714-2136-42FE-BC30-D615BFFBD882}" srcOrd="5" destOrd="0" presId="urn:microsoft.com/office/officeart/2005/8/layout/vList2"/>
    <dgm:cxn modelId="{ACF05EF6-B3AA-4908-A7E8-16A4B7F55EF0}" type="presParOf" srcId="{0D251CEF-CD6D-4132-AE50-9FFA36AD882C}" destId="{1B3FC7BE-38B0-4143-B35B-07E724985D87}" srcOrd="6" destOrd="0" presId="urn:microsoft.com/office/officeart/2005/8/layout/vList2"/>
    <dgm:cxn modelId="{689651E3-7FDE-463E-863F-084B30E73881}" type="presParOf" srcId="{0D251CEF-CD6D-4132-AE50-9FFA36AD882C}" destId="{815233BF-262C-40C0-910B-1878033FB829}" srcOrd="7" destOrd="0" presId="urn:microsoft.com/office/officeart/2005/8/layout/vList2"/>
    <dgm:cxn modelId="{E20C211C-09E8-4F11-A6E4-27DE249B4347}" type="presParOf" srcId="{0D251CEF-CD6D-4132-AE50-9FFA36AD882C}" destId="{8ECB3660-8A7F-4FAD-BA97-CFAAD0534D91}" srcOrd="8" destOrd="0" presId="urn:microsoft.com/office/officeart/2005/8/layout/vList2"/>
    <dgm:cxn modelId="{F0BDECA7-1AD3-43BD-B8EB-CAABC7C210AE}" type="presParOf" srcId="{0D251CEF-CD6D-4132-AE50-9FFA36AD882C}" destId="{44840654-2243-4CD8-90C3-4A9516FB26EE}" srcOrd="9" destOrd="0" presId="urn:microsoft.com/office/officeart/2005/8/layout/vList2"/>
    <dgm:cxn modelId="{D75812E7-8512-44F5-868C-087E342285B5}" type="presParOf" srcId="{0D251CEF-CD6D-4132-AE50-9FFA36AD882C}" destId="{3D3C5DD9-3877-488D-892C-20D016FDCAC7}" srcOrd="10" destOrd="0" presId="urn:microsoft.com/office/officeart/2005/8/layout/vList2"/>
    <dgm:cxn modelId="{271492BC-8C54-4CE2-85E0-CAF4BA8F10E2}" type="presParOf" srcId="{0D251CEF-CD6D-4132-AE50-9FFA36AD882C}" destId="{7149303C-3B1C-467B-A003-689B410059DE}" srcOrd="11" destOrd="0" presId="urn:microsoft.com/office/officeart/2005/8/layout/vList2"/>
    <dgm:cxn modelId="{D9B32D77-65B1-4236-A0D3-87413E2587DA}" type="presParOf" srcId="{0D251CEF-CD6D-4132-AE50-9FFA36AD882C}" destId="{6733AABA-6662-4F25-BE69-22565D351EBA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D90971-CC80-4386-A1BC-11B2B7387E8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F6AE1B-C184-43AD-B217-1E97C1EC8E2B}">
      <dgm:prSet phldrT="[Text]"/>
      <dgm:spPr/>
      <dgm:t>
        <a:bodyPr/>
        <a:lstStyle/>
        <a:p>
          <a:r>
            <a:rPr lang="en-US" dirty="0"/>
            <a:t>Typically 18 months</a:t>
          </a:r>
        </a:p>
      </dgm:t>
    </dgm:pt>
    <dgm:pt modelId="{BD186761-D6A8-45AF-9E8D-15DB4BC9001E}" type="parTrans" cxnId="{085A33AC-825C-4E17-9891-FFFD46936348}">
      <dgm:prSet/>
      <dgm:spPr/>
      <dgm:t>
        <a:bodyPr/>
        <a:lstStyle/>
        <a:p>
          <a:endParaRPr lang="en-US"/>
        </a:p>
      </dgm:t>
    </dgm:pt>
    <dgm:pt modelId="{4036ED0E-240E-4758-955E-A9EA707BC29D}" type="sibTrans" cxnId="{085A33AC-825C-4E17-9891-FFFD46936348}">
      <dgm:prSet/>
      <dgm:spPr/>
      <dgm:t>
        <a:bodyPr/>
        <a:lstStyle/>
        <a:p>
          <a:endParaRPr lang="en-US"/>
        </a:p>
      </dgm:t>
    </dgm:pt>
    <dgm:pt modelId="{58019982-9B54-4AF1-B26F-DDBC3D765626}">
      <dgm:prSet phldrT="[Text]"/>
      <dgm:spPr/>
      <dgm:t>
        <a:bodyPr/>
        <a:lstStyle/>
        <a:p>
          <a:r>
            <a:rPr lang="en-US" dirty="0"/>
            <a:t>DCOAP vote no later than January of year PRIOR to effective date</a:t>
          </a:r>
        </a:p>
      </dgm:t>
    </dgm:pt>
    <dgm:pt modelId="{AD48BEE5-E7F9-46E2-AB93-AEA962E1CEAD}" type="parTrans" cxnId="{440FC74D-0061-45EB-A271-E200EA80BD6D}">
      <dgm:prSet/>
      <dgm:spPr/>
      <dgm:t>
        <a:bodyPr/>
        <a:lstStyle/>
        <a:p>
          <a:endParaRPr lang="en-US"/>
        </a:p>
      </dgm:t>
    </dgm:pt>
    <dgm:pt modelId="{49A705ED-C586-44B0-9931-E11D19D333C2}" type="sibTrans" cxnId="{440FC74D-0061-45EB-A271-E200EA80BD6D}">
      <dgm:prSet/>
      <dgm:spPr/>
      <dgm:t>
        <a:bodyPr/>
        <a:lstStyle/>
        <a:p>
          <a:endParaRPr lang="en-US"/>
        </a:p>
      </dgm:t>
    </dgm:pt>
    <dgm:pt modelId="{D33F3541-5C5D-4FCA-800E-45A619FE5F4E}">
      <dgm:prSet phldrT="[Text]"/>
      <dgm:spPr/>
      <dgm:t>
        <a:bodyPr/>
        <a:lstStyle/>
        <a:p>
          <a:r>
            <a:rPr lang="en-US" dirty="0"/>
            <a:t>For 7/1/21 promotions, DCOAP reviews in Fall of 2019</a:t>
          </a:r>
        </a:p>
      </dgm:t>
    </dgm:pt>
    <dgm:pt modelId="{7FFBBDA3-7C36-4780-8ACC-7EE04D4B221D}" type="parTrans" cxnId="{FE252AD5-7467-4977-ABB4-F82B21734B26}">
      <dgm:prSet/>
      <dgm:spPr/>
      <dgm:t>
        <a:bodyPr/>
        <a:lstStyle/>
        <a:p>
          <a:endParaRPr lang="en-US"/>
        </a:p>
      </dgm:t>
    </dgm:pt>
    <dgm:pt modelId="{92593A1A-6873-42FC-AF06-5B32DC5B162D}" type="sibTrans" cxnId="{FE252AD5-7467-4977-ABB4-F82B21734B26}">
      <dgm:prSet/>
      <dgm:spPr/>
      <dgm:t>
        <a:bodyPr/>
        <a:lstStyle/>
        <a:p>
          <a:endParaRPr lang="en-US"/>
        </a:p>
      </dgm:t>
    </dgm:pt>
    <dgm:pt modelId="{CC107DE6-7C5A-4D16-9CE2-2AE2182DB75B}">
      <dgm:prSet phldrT="[Text]"/>
      <dgm:spPr/>
      <dgm:t>
        <a:bodyPr/>
        <a:lstStyle/>
        <a:p>
          <a:r>
            <a:rPr lang="en-US" dirty="0"/>
            <a:t>February – Promotion workshops for candidates/Faculty Coordinators</a:t>
          </a:r>
        </a:p>
      </dgm:t>
    </dgm:pt>
    <dgm:pt modelId="{78AEF6AB-4276-48F1-9BC6-ABA28AF25B8E}" type="parTrans" cxnId="{EFEDB974-8341-402D-AA3D-705CC281ED1A}">
      <dgm:prSet/>
      <dgm:spPr/>
      <dgm:t>
        <a:bodyPr/>
        <a:lstStyle/>
        <a:p>
          <a:endParaRPr lang="en-US"/>
        </a:p>
      </dgm:t>
    </dgm:pt>
    <dgm:pt modelId="{8B624099-0FE5-4C2A-AEA8-AB40A3768161}" type="sibTrans" cxnId="{EFEDB974-8341-402D-AA3D-705CC281ED1A}">
      <dgm:prSet/>
      <dgm:spPr/>
      <dgm:t>
        <a:bodyPr/>
        <a:lstStyle/>
        <a:p>
          <a:endParaRPr lang="en-US"/>
        </a:p>
      </dgm:t>
    </dgm:pt>
    <dgm:pt modelId="{695ADFE0-9EA7-480F-B833-0A32577EF9C6}">
      <dgm:prSet phldrT="[Text]"/>
      <dgm:spPr/>
      <dgm:t>
        <a:bodyPr/>
        <a:lstStyle/>
        <a:p>
          <a:r>
            <a:rPr lang="en-US" dirty="0"/>
            <a:t>May – Deadline of submission for EDBs and extramural lists</a:t>
          </a:r>
        </a:p>
      </dgm:t>
    </dgm:pt>
    <dgm:pt modelId="{0AD32BA7-5F39-412A-A127-E10C1C74B2AA}" type="parTrans" cxnId="{66987BC9-7A72-430D-96C4-E14A239D1F5A}">
      <dgm:prSet/>
      <dgm:spPr/>
      <dgm:t>
        <a:bodyPr/>
        <a:lstStyle/>
        <a:p>
          <a:endParaRPr lang="en-US"/>
        </a:p>
      </dgm:t>
    </dgm:pt>
    <dgm:pt modelId="{178EF28D-ACC4-4E18-AA43-53156F661ED9}" type="sibTrans" cxnId="{66987BC9-7A72-430D-96C4-E14A239D1F5A}">
      <dgm:prSet/>
      <dgm:spPr/>
      <dgm:t>
        <a:bodyPr/>
        <a:lstStyle/>
        <a:p>
          <a:endParaRPr lang="en-US"/>
        </a:p>
      </dgm:t>
    </dgm:pt>
    <dgm:pt modelId="{C76E77A2-6693-4F4F-A96B-25AB8C12B58F}">
      <dgm:prSet phldrT="[Text]"/>
      <dgm:spPr/>
      <dgm:t>
        <a:bodyPr/>
        <a:lstStyle/>
        <a:p>
          <a:r>
            <a:rPr lang="en-US" dirty="0"/>
            <a:t>Summer – finalize dossier</a:t>
          </a:r>
        </a:p>
      </dgm:t>
    </dgm:pt>
    <dgm:pt modelId="{CB22D0DD-9F7F-4AF0-B7CC-F8DB0A923055}" type="parTrans" cxnId="{73FA80A5-5042-472F-A706-C3CEA65BE45B}">
      <dgm:prSet/>
      <dgm:spPr/>
      <dgm:t>
        <a:bodyPr/>
        <a:lstStyle/>
        <a:p>
          <a:endParaRPr lang="en-US"/>
        </a:p>
      </dgm:t>
    </dgm:pt>
    <dgm:pt modelId="{56BC4008-301B-48EB-905F-53B4CE106B98}" type="sibTrans" cxnId="{73FA80A5-5042-472F-A706-C3CEA65BE45B}">
      <dgm:prSet/>
      <dgm:spPr/>
      <dgm:t>
        <a:bodyPr/>
        <a:lstStyle/>
        <a:p>
          <a:endParaRPr lang="en-US"/>
        </a:p>
      </dgm:t>
    </dgm:pt>
    <dgm:pt modelId="{5376854E-2313-40AA-A969-2D8B0BA4BD1E}">
      <dgm:prSet phldrT="[Text]"/>
      <dgm:spPr/>
      <dgm:t>
        <a:bodyPr/>
        <a:lstStyle/>
        <a:p>
          <a:r>
            <a:rPr lang="en-US" dirty="0"/>
            <a:t>Fall of year prior to effective date – dossier finalized for PSOM COAP and Provost</a:t>
          </a:r>
        </a:p>
      </dgm:t>
    </dgm:pt>
    <dgm:pt modelId="{04195722-7153-491C-A9B4-FEF0922D1602}" type="parTrans" cxnId="{EC713235-7574-44BB-87A2-10453B131CD2}">
      <dgm:prSet/>
      <dgm:spPr/>
      <dgm:t>
        <a:bodyPr/>
        <a:lstStyle/>
        <a:p>
          <a:endParaRPr lang="en-US"/>
        </a:p>
      </dgm:t>
    </dgm:pt>
    <dgm:pt modelId="{70C8B2A0-3653-4DC9-AB78-AFFB41A49926}" type="sibTrans" cxnId="{EC713235-7574-44BB-87A2-10453B131CD2}">
      <dgm:prSet/>
      <dgm:spPr/>
      <dgm:t>
        <a:bodyPr/>
        <a:lstStyle/>
        <a:p>
          <a:endParaRPr lang="en-US"/>
        </a:p>
      </dgm:t>
    </dgm:pt>
    <dgm:pt modelId="{80A5AA40-C9AE-4345-A9D3-F95F19369519}" type="pres">
      <dgm:prSet presAssocID="{53D90971-CC80-4386-A1BC-11B2B7387E8A}" presName="linear" presStyleCnt="0">
        <dgm:presLayoutVars>
          <dgm:animLvl val="lvl"/>
          <dgm:resizeHandles val="exact"/>
        </dgm:presLayoutVars>
      </dgm:prSet>
      <dgm:spPr/>
    </dgm:pt>
    <dgm:pt modelId="{99D5CFF7-F1ED-4299-9A77-E5D3A1E3B04B}" type="pres">
      <dgm:prSet presAssocID="{7DF6AE1B-C184-43AD-B217-1E97C1EC8E2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AEA0459-5D49-4F44-A00F-29B63BFB4A90}" type="pres">
      <dgm:prSet presAssocID="{4036ED0E-240E-4758-955E-A9EA707BC29D}" presName="spacer" presStyleCnt="0"/>
      <dgm:spPr/>
    </dgm:pt>
    <dgm:pt modelId="{E64669AA-6707-4EC4-9C46-A1AFA0B310C0}" type="pres">
      <dgm:prSet presAssocID="{58019982-9B54-4AF1-B26F-DDBC3D76562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D15159D-02B9-4C21-B145-D1BDD9EA2A01}" type="pres">
      <dgm:prSet presAssocID="{58019982-9B54-4AF1-B26F-DDBC3D765626}" presName="childText" presStyleLbl="revTx" presStyleIdx="0" presStyleCnt="1">
        <dgm:presLayoutVars>
          <dgm:bulletEnabled val="1"/>
        </dgm:presLayoutVars>
      </dgm:prSet>
      <dgm:spPr/>
    </dgm:pt>
    <dgm:pt modelId="{55645D16-5513-4A4B-88DD-90B773BCD7E6}" type="pres">
      <dgm:prSet presAssocID="{CC107DE6-7C5A-4D16-9CE2-2AE2182DB75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5B78550-204E-4F07-A3D6-507C712F1506}" type="pres">
      <dgm:prSet presAssocID="{8B624099-0FE5-4C2A-AEA8-AB40A3768161}" presName="spacer" presStyleCnt="0"/>
      <dgm:spPr/>
    </dgm:pt>
    <dgm:pt modelId="{1C159045-65B8-4B01-BD99-8172BF7C1AE1}" type="pres">
      <dgm:prSet presAssocID="{695ADFE0-9EA7-480F-B833-0A32577EF9C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458222F-5534-400C-AEB1-43F8D3669E51}" type="pres">
      <dgm:prSet presAssocID="{178EF28D-ACC4-4E18-AA43-53156F661ED9}" presName="spacer" presStyleCnt="0"/>
      <dgm:spPr/>
    </dgm:pt>
    <dgm:pt modelId="{34378EF5-2C7B-40EB-97D6-3EB53B9216AE}" type="pres">
      <dgm:prSet presAssocID="{C76E77A2-6693-4F4F-A96B-25AB8C12B58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C30AD39-6B30-4566-A929-5DD217667F55}" type="pres">
      <dgm:prSet presAssocID="{56BC4008-301B-48EB-905F-53B4CE106B98}" presName="spacer" presStyleCnt="0"/>
      <dgm:spPr/>
    </dgm:pt>
    <dgm:pt modelId="{01C43A08-3AF9-4C65-91E8-B9C6C45726F9}" type="pres">
      <dgm:prSet presAssocID="{5376854E-2313-40AA-A969-2D8B0BA4BD1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C713235-7574-44BB-87A2-10453B131CD2}" srcId="{53D90971-CC80-4386-A1BC-11B2B7387E8A}" destId="{5376854E-2313-40AA-A969-2D8B0BA4BD1E}" srcOrd="5" destOrd="0" parTransId="{04195722-7153-491C-A9B4-FEF0922D1602}" sibTransId="{70C8B2A0-3653-4DC9-AB78-AFFB41A49926}"/>
    <dgm:cxn modelId="{FCF2EF3E-10A7-4CED-8C6B-A417FABECFC4}" type="presOf" srcId="{5376854E-2313-40AA-A969-2D8B0BA4BD1E}" destId="{01C43A08-3AF9-4C65-91E8-B9C6C45726F9}" srcOrd="0" destOrd="0" presId="urn:microsoft.com/office/officeart/2005/8/layout/vList2"/>
    <dgm:cxn modelId="{440FC74D-0061-45EB-A271-E200EA80BD6D}" srcId="{53D90971-CC80-4386-A1BC-11B2B7387E8A}" destId="{58019982-9B54-4AF1-B26F-DDBC3D765626}" srcOrd="1" destOrd="0" parTransId="{AD48BEE5-E7F9-46E2-AB93-AEA962E1CEAD}" sibTransId="{49A705ED-C586-44B0-9931-E11D19D333C2}"/>
    <dgm:cxn modelId="{83EA6C6F-8B8E-47E4-80E7-0B20214167B3}" type="presOf" srcId="{695ADFE0-9EA7-480F-B833-0A32577EF9C6}" destId="{1C159045-65B8-4B01-BD99-8172BF7C1AE1}" srcOrd="0" destOrd="0" presId="urn:microsoft.com/office/officeart/2005/8/layout/vList2"/>
    <dgm:cxn modelId="{2359EE71-4A08-4A6F-9460-98D9A671274D}" type="presOf" srcId="{53D90971-CC80-4386-A1BC-11B2B7387E8A}" destId="{80A5AA40-C9AE-4345-A9D3-F95F19369519}" srcOrd="0" destOrd="0" presId="urn:microsoft.com/office/officeart/2005/8/layout/vList2"/>
    <dgm:cxn modelId="{EFEDB974-8341-402D-AA3D-705CC281ED1A}" srcId="{53D90971-CC80-4386-A1BC-11B2B7387E8A}" destId="{CC107DE6-7C5A-4D16-9CE2-2AE2182DB75B}" srcOrd="2" destOrd="0" parTransId="{78AEF6AB-4276-48F1-9BC6-ABA28AF25B8E}" sibTransId="{8B624099-0FE5-4C2A-AEA8-AB40A3768161}"/>
    <dgm:cxn modelId="{83260E56-2278-43DB-8F2E-4CA1C6D7D9A3}" type="presOf" srcId="{D33F3541-5C5D-4FCA-800E-45A619FE5F4E}" destId="{7D15159D-02B9-4C21-B145-D1BDD9EA2A01}" srcOrd="0" destOrd="0" presId="urn:microsoft.com/office/officeart/2005/8/layout/vList2"/>
    <dgm:cxn modelId="{73FA80A5-5042-472F-A706-C3CEA65BE45B}" srcId="{53D90971-CC80-4386-A1BC-11B2B7387E8A}" destId="{C76E77A2-6693-4F4F-A96B-25AB8C12B58F}" srcOrd="4" destOrd="0" parTransId="{CB22D0DD-9F7F-4AF0-B7CC-F8DB0A923055}" sibTransId="{56BC4008-301B-48EB-905F-53B4CE106B98}"/>
    <dgm:cxn modelId="{2151C5AA-A57B-4856-AD3C-09ABDAE35110}" type="presOf" srcId="{CC107DE6-7C5A-4D16-9CE2-2AE2182DB75B}" destId="{55645D16-5513-4A4B-88DD-90B773BCD7E6}" srcOrd="0" destOrd="0" presId="urn:microsoft.com/office/officeart/2005/8/layout/vList2"/>
    <dgm:cxn modelId="{085A33AC-825C-4E17-9891-FFFD46936348}" srcId="{53D90971-CC80-4386-A1BC-11B2B7387E8A}" destId="{7DF6AE1B-C184-43AD-B217-1E97C1EC8E2B}" srcOrd="0" destOrd="0" parTransId="{BD186761-D6A8-45AF-9E8D-15DB4BC9001E}" sibTransId="{4036ED0E-240E-4758-955E-A9EA707BC29D}"/>
    <dgm:cxn modelId="{66987BC9-7A72-430D-96C4-E14A239D1F5A}" srcId="{53D90971-CC80-4386-A1BC-11B2B7387E8A}" destId="{695ADFE0-9EA7-480F-B833-0A32577EF9C6}" srcOrd="3" destOrd="0" parTransId="{0AD32BA7-5F39-412A-A127-E10C1C74B2AA}" sibTransId="{178EF28D-ACC4-4E18-AA43-53156F661ED9}"/>
    <dgm:cxn modelId="{FE252AD5-7467-4977-ABB4-F82B21734B26}" srcId="{58019982-9B54-4AF1-B26F-DDBC3D765626}" destId="{D33F3541-5C5D-4FCA-800E-45A619FE5F4E}" srcOrd="0" destOrd="0" parTransId="{7FFBBDA3-7C36-4780-8ACC-7EE04D4B221D}" sibTransId="{92593A1A-6873-42FC-AF06-5B32DC5B162D}"/>
    <dgm:cxn modelId="{0B1C44DE-E95D-462F-B8A3-F3839AB23B7F}" type="presOf" srcId="{7DF6AE1B-C184-43AD-B217-1E97C1EC8E2B}" destId="{99D5CFF7-F1ED-4299-9A77-E5D3A1E3B04B}" srcOrd="0" destOrd="0" presId="urn:microsoft.com/office/officeart/2005/8/layout/vList2"/>
    <dgm:cxn modelId="{415546E8-8AC4-4C7B-B72C-1DC23ED03B3F}" type="presOf" srcId="{58019982-9B54-4AF1-B26F-DDBC3D765626}" destId="{E64669AA-6707-4EC4-9C46-A1AFA0B310C0}" srcOrd="0" destOrd="0" presId="urn:microsoft.com/office/officeart/2005/8/layout/vList2"/>
    <dgm:cxn modelId="{61758EEF-B272-42A5-939D-24A4539448A6}" type="presOf" srcId="{C76E77A2-6693-4F4F-A96B-25AB8C12B58F}" destId="{34378EF5-2C7B-40EB-97D6-3EB53B9216AE}" srcOrd="0" destOrd="0" presId="urn:microsoft.com/office/officeart/2005/8/layout/vList2"/>
    <dgm:cxn modelId="{6A104D94-C750-4E15-B049-4246315220E8}" type="presParOf" srcId="{80A5AA40-C9AE-4345-A9D3-F95F19369519}" destId="{99D5CFF7-F1ED-4299-9A77-E5D3A1E3B04B}" srcOrd="0" destOrd="0" presId="urn:microsoft.com/office/officeart/2005/8/layout/vList2"/>
    <dgm:cxn modelId="{0D13A995-2EB6-457E-BAB7-6116FF8737BE}" type="presParOf" srcId="{80A5AA40-C9AE-4345-A9D3-F95F19369519}" destId="{0AEA0459-5D49-4F44-A00F-29B63BFB4A90}" srcOrd="1" destOrd="0" presId="urn:microsoft.com/office/officeart/2005/8/layout/vList2"/>
    <dgm:cxn modelId="{452FB3BA-B287-4286-8864-BB68D2CDFC8E}" type="presParOf" srcId="{80A5AA40-C9AE-4345-A9D3-F95F19369519}" destId="{E64669AA-6707-4EC4-9C46-A1AFA0B310C0}" srcOrd="2" destOrd="0" presId="urn:microsoft.com/office/officeart/2005/8/layout/vList2"/>
    <dgm:cxn modelId="{C35B1B85-2C6E-4689-9360-6AEB2752AB9A}" type="presParOf" srcId="{80A5AA40-C9AE-4345-A9D3-F95F19369519}" destId="{7D15159D-02B9-4C21-B145-D1BDD9EA2A01}" srcOrd="3" destOrd="0" presId="urn:microsoft.com/office/officeart/2005/8/layout/vList2"/>
    <dgm:cxn modelId="{623D07FA-093C-4023-A471-8ABFFAA5D520}" type="presParOf" srcId="{80A5AA40-C9AE-4345-A9D3-F95F19369519}" destId="{55645D16-5513-4A4B-88DD-90B773BCD7E6}" srcOrd="4" destOrd="0" presId="urn:microsoft.com/office/officeart/2005/8/layout/vList2"/>
    <dgm:cxn modelId="{DE586A77-64D0-459B-AD0B-A6DDC8627156}" type="presParOf" srcId="{80A5AA40-C9AE-4345-A9D3-F95F19369519}" destId="{45B78550-204E-4F07-A3D6-507C712F1506}" srcOrd="5" destOrd="0" presId="urn:microsoft.com/office/officeart/2005/8/layout/vList2"/>
    <dgm:cxn modelId="{EC415AAB-7975-4BFA-93E8-99147D86877D}" type="presParOf" srcId="{80A5AA40-C9AE-4345-A9D3-F95F19369519}" destId="{1C159045-65B8-4B01-BD99-8172BF7C1AE1}" srcOrd="6" destOrd="0" presId="urn:microsoft.com/office/officeart/2005/8/layout/vList2"/>
    <dgm:cxn modelId="{79B347FF-7F83-44EA-8BC7-5910AF58283B}" type="presParOf" srcId="{80A5AA40-C9AE-4345-A9D3-F95F19369519}" destId="{1458222F-5534-400C-AEB1-43F8D3669E51}" srcOrd="7" destOrd="0" presId="urn:microsoft.com/office/officeart/2005/8/layout/vList2"/>
    <dgm:cxn modelId="{0D424E2E-7763-48C4-8AD8-3F8A7BE7164B}" type="presParOf" srcId="{80A5AA40-C9AE-4345-A9D3-F95F19369519}" destId="{34378EF5-2C7B-40EB-97D6-3EB53B9216AE}" srcOrd="8" destOrd="0" presId="urn:microsoft.com/office/officeart/2005/8/layout/vList2"/>
    <dgm:cxn modelId="{20ACE37D-1288-4539-BBB8-726FA46C0D29}" type="presParOf" srcId="{80A5AA40-C9AE-4345-A9D3-F95F19369519}" destId="{EC30AD39-6B30-4566-A929-5DD217667F55}" srcOrd="9" destOrd="0" presId="urn:microsoft.com/office/officeart/2005/8/layout/vList2"/>
    <dgm:cxn modelId="{1A23DF5C-D77D-4CC5-AD62-EC625F35F7FE}" type="presParOf" srcId="{80A5AA40-C9AE-4345-A9D3-F95F19369519}" destId="{01C43A08-3AF9-4C65-91E8-B9C6C45726F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D03212-CCB7-4FC9-9337-B996FCB86B07}">
      <dsp:nvSpPr>
        <dsp:cNvPr id="0" name=""/>
        <dsp:cNvSpPr/>
      </dsp:nvSpPr>
      <dsp:spPr>
        <a:xfrm>
          <a:off x="0" y="2063"/>
          <a:ext cx="4715192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Chair’s Rec. letter</a:t>
          </a:r>
        </a:p>
      </dsp:txBody>
      <dsp:txXfrm>
        <a:off x="32784" y="34847"/>
        <a:ext cx="4649624" cy="606012"/>
      </dsp:txXfrm>
    </dsp:sp>
    <dsp:sp modelId="{CAE83A58-C7F7-46CB-89F7-274EC794A17F}">
      <dsp:nvSpPr>
        <dsp:cNvPr id="0" name=""/>
        <dsp:cNvSpPr/>
      </dsp:nvSpPr>
      <dsp:spPr>
        <a:xfrm>
          <a:off x="0" y="754284"/>
          <a:ext cx="4715192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Academic Plan</a:t>
          </a:r>
        </a:p>
      </dsp:txBody>
      <dsp:txXfrm>
        <a:off x="32784" y="787068"/>
        <a:ext cx="4649624" cy="606012"/>
      </dsp:txXfrm>
    </dsp:sp>
    <dsp:sp modelId="{7BE3920B-0FE1-42BC-923F-DD4E8990B3A1}">
      <dsp:nvSpPr>
        <dsp:cNvPr id="0" name=""/>
        <dsp:cNvSpPr/>
      </dsp:nvSpPr>
      <dsp:spPr>
        <a:xfrm>
          <a:off x="0" y="1506504"/>
          <a:ext cx="4715192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2 internal letters of Rec.</a:t>
          </a:r>
        </a:p>
      </dsp:txBody>
      <dsp:txXfrm>
        <a:off x="32784" y="1539288"/>
        <a:ext cx="4649624" cy="606012"/>
      </dsp:txXfrm>
    </dsp:sp>
    <dsp:sp modelId="{E7E3FC4E-4596-4F13-BA24-5BA90E3176A7}">
      <dsp:nvSpPr>
        <dsp:cNvPr id="0" name=""/>
        <dsp:cNvSpPr/>
      </dsp:nvSpPr>
      <dsp:spPr>
        <a:xfrm>
          <a:off x="0" y="2258724"/>
          <a:ext cx="4715192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2 external letters of Rec.</a:t>
          </a:r>
        </a:p>
      </dsp:txBody>
      <dsp:txXfrm>
        <a:off x="32784" y="2291508"/>
        <a:ext cx="4649624" cy="606012"/>
      </dsp:txXfrm>
    </dsp:sp>
    <dsp:sp modelId="{A3ACD0A6-098E-4EFF-B941-908161A54D94}">
      <dsp:nvSpPr>
        <dsp:cNvPr id="0" name=""/>
        <dsp:cNvSpPr/>
      </dsp:nvSpPr>
      <dsp:spPr>
        <a:xfrm>
          <a:off x="0" y="3010944"/>
          <a:ext cx="4715192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FEDS CV &amp; Grants</a:t>
          </a:r>
        </a:p>
      </dsp:txBody>
      <dsp:txXfrm>
        <a:off x="32784" y="3043728"/>
        <a:ext cx="4649624" cy="606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1C431-4962-4573-A411-1961D6528B51}">
      <dsp:nvSpPr>
        <dsp:cNvPr id="0" name=""/>
        <dsp:cNvSpPr/>
      </dsp:nvSpPr>
      <dsp:spPr>
        <a:xfrm>
          <a:off x="0" y="21728"/>
          <a:ext cx="465582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Chair’s Rec.</a:t>
          </a:r>
        </a:p>
      </dsp:txBody>
      <dsp:txXfrm>
        <a:off x="26930" y="48658"/>
        <a:ext cx="4601960" cy="497795"/>
      </dsp:txXfrm>
    </dsp:sp>
    <dsp:sp modelId="{16498116-B0AD-4E84-B329-7882B1027CB5}">
      <dsp:nvSpPr>
        <dsp:cNvPr id="0" name=""/>
        <dsp:cNvSpPr/>
      </dsp:nvSpPr>
      <dsp:spPr>
        <a:xfrm>
          <a:off x="0" y="639623"/>
          <a:ext cx="465582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Academic Plan</a:t>
          </a:r>
        </a:p>
      </dsp:txBody>
      <dsp:txXfrm>
        <a:off x="26930" y="666553"/>
        <a:ext cx="4601960" cy="497795"/>
      </dsp:txXfrm>
    </dsp:sp>
    <dsp:sp modelId="{1BE6BC50-7243-42D4-94D3-E3B3228DE571}">
      <dsp:nvSpPr>
        <dsp:cNvPr id="0" name=""/>
        <dsp:cNvSpPr/>
      </dsp:nvSpPr>
      <dsp:spPr>
        <a:xfrm>
          <a:off x="0" y="1257518"/>
          <a:ext cx="465582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Extramural Consultant letters</a:t>
          </a:r>
        </a:p>
      </dsp:txBody>
      <dsp:txXfrm>
        <a:off x="26930" y="1284448"/>
        <a:ext cx="4601960" cy="497795"/>
      </dsp:txXfrm>
    </dsp:sp>
    <dsp:sp modelId="{234E6650-8235-4FE9-9F4B-F73BCB207524}">
      <dsp:nvSpPr>
        <dsp:cNvPr id="0" name=""/>
        <dsp:cNvSpPr/>
      </dsp:nvSpPr>
      <dsp:spPr>
        <a:xfrm>
          <a:off x="0" y="1875413"/>
          <a:ext cx="465582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Teaching Documentation</a:t>
          </a:r>
        </a:p>
      </dsp:txBody>
      <dsp:txXfrm>
        <a:off x="26930" y="1902343"/>
        <a:ext cx="4601960" cy="497795"/>
      </dsp:txXfrm>
    </dsp:sp>
    <dsp:sp modelId="{C2B17B55-8988-4BCF-8653-C870740A4F3C}">
      <dsp:nvSpPr>
        <dsp:cNvPr id="0" name=""/>
        <dsp:cNvSpPr/>
      </dsp:nvSpPr>
      <dsp:spPr>
        <a:xfrm>
          <a:off x="0" y="2493309"/>
          <a:ext cx="465582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Personal Statement</a:t>
          </a:r>
        </a:p>
      </dsp:txBody>
      <dsp:txXfrm>
        <a:off x="26930" y="2520239"/>
        <a:ext cx="4601960" cy="497795"/>
      </dsp:txXfrm>
    </dsp:sp>
    <dsp:sp modelId="{1F9B5D55-4EC8-4885-9777-637E2433721B}">
      <dsp:nvSpPr>
        <dsp:cNvPr id="0" name=""/>
        <dsp:cNvSpPr/>
      </dsp:nvSpPr>
      <dsp:spPr>
        <a:xfrm>
          <a:off x="0" y="3111204"/>
          <a:ext cx="465582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FEDS CV &amp; Grants</a:t>
          </a:r>
        </a:p>
      </dsp:txBody>
      <dsp:txXfrm>
        <a:off x="26930" y="3138134"/>
        <a:ext cx="4601960" cy="4977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7B9D8-7F98-4161-9B59-3FD98557EBE3}">
      <dsp:nvSpPr>
        <dsp:cNvPr id="0" name=""/>
        <dsp:cNvSpPr/>
      </dsp:nvSpPr>
      <dsp:spPr>
        <a:xfrm>
          <a:off x="0" y="23746"/>
          <a:ext cx="4829432" cy="8669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Assistant Tenure, Assistant CE, Research track</a:t>
          </a:r>
        </a:p>
      </dsp:txBody>
      <dsp:txXfrm>
        <a:off x="42322" y="66068"/>
        <a:ext cx="4744788" cy="782326"/>
      </dsp:txXfrm>
    </dsp:sp>
    <dsp:sp modelId="{80F0BFD5-3E19-472C-9495-73495D0BFFB7}">
      <dsp:nvSpPr>
        <dsp:cNvPr id="0" name=""/>
        <dsp:cNvSpPr/>
      </dsp:nvSpPr>
      <dsp:spPr>
        <a:xfrm>
          <a:off x="0" y="890716"/>
          <a:ext cx="4829432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33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Chair’s Rec Letter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Academic Plan (except Research Professors)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Ed Officer Report (except all Research track)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CV</a:t>
          </a:r>
        </a:p>
      </dsp:txBody>
      <dsp:txXfrm>
        <a:off x="0" y="890716"/>
        <a:ext cx="4829432" cy="1937520"/>
      </dsp:txXfrm>
    </dsp:sp>
    <dsp:sp modelId="{82CE5AB2-8C48-4FE9-96F0-D49EDA1AB9A1}">
      <dsp:nvSpPr>
        <dsp:cNvPr id="0" name=""/>
        <dsp:cNvSpPr/>
      </dsp:nvSpPr>
      <dsp:spPr>
        <a:xfrm>
          <a:off x="0" y="2828236"/>
          <a:ext cx="4829432" cy="8669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Academic Clinicians</a:t>
          </a:r>
        </a:p>
      </dsp:txBody>
      <dsp:txXfrm>
        <a:off x="42322" y="2870558"/>
        <a:ext cx="4744788" cy="782326"/>
      </dsp:txXfrm>
    </dsp:sp>
    <dsp:sp modelId="{3280524B-5780-4BB8-98ED-81E52F578640}">
      <dsp:nvSpPr>
        <dsp:cNvPr id="0" name=""/>
        <dsp:cNvSpPr/>
      </dsp:nvSpPr>
      <dsp:spPr>
        <a:xfrm>
          <a:off x="0" y="3695206"/>
          <a:ext cx="4829432" cy="632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33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Academic Plan/Ed Officer Report (now just one doc!)</a:t>
          </a:r>
        </a:p>
      </dsp:txBody>
      <dsp:txXfrm>
        <a:off x="0" y="3695206"/>
        <a:ext cx="4829432" cy="6323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5C8C6-D8CE-4716-A4D9-02E0E92989C4}">
      <dsp:nvSpPr>
        <dsp:cNvPr id="0" name=""/>
        <dsp:cNvSpPr/>
      </dsp:nvSpPr>
      <dsp:spPr>
        <a:xfrm>
          <a:off x="0" y="12525"/>
          <a:ext cx="4582984" cy="998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Typically takes 10-12 months</a:t>
          </a:r>
        </a:p>
      </dsp:txBody>
      <dsp:txXfrm>
        <a:off x="48737" y="61262"/>
        <a:ext cx="4485510" cy="900901"/>
      </dsp:txXfrm>
    </dsp:sp>
    <dsp:sp modelId="{C20898B5-5093-4632-8AD8-58B93CB856FD}">
      <dsp:nvSpPr>
        <dsp:cNvPr id="0" name=""/>
        <dsp:cNvSpPr/>
      </dsp:nvSpPr>
      <dsp:spPr>
        <a:xfrm>
          <a:off x="0" y="1000028"/>
          <a:ext cx="4582984" cy="998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Reappointment Candidates contacted year prior to effective date (contact summer ‘19  for 7/1/20 reappointment)</a:t>
          </a:r>
        </a:p>
      </dsp:txBody>
      <dsp:txXfrm>
        <a:off x="48737" y="1048765"/>
        <a:ext cx="4485510" cy="900901"/>
      </dsp:txXfrm>
    </dsp:sp>
    <dsp:sp modelId="{F1042FA7-BD57-4D39-BFD2-0A8FD7907744}">
      <dsp:nvSpPr>
        <dsp:cNvPr id="0" name=""/>
        <dsp:cNvSpPr/>
      </dsp:nvSpPr>
      <dsp:spPr>
        <a:xfrm>
          <a:off x="0" y="2037295"/>
          <a:ext cx="4582984" cy="998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Dossier reviewed by DCOAP in fall</a:t>
          </a:r>
        </a:p>
      </dsp:txBody>
      <dsp:txXfrm>
        <a:off x="48737" y="2086032"/>
        <a:ext cx="4485510" cy="900901"/>
      </dsp:txXfrm>
    </dsp:sp>
    <dsp:sp modelId="{1FB5D9E3-7BC2-4EA4-AF41-6711DF54A294}">
      <dsp:nvSpPr>
        <dsp:cNvPr id="0" name=""/>
        <dsp:cNvSpPr/>
      </dsp:nvSpPr>
      <dsp:spPr>
        <a:xfrm>
          <a:off x="0" y="3044640"/>
          <a:ext cx="4582984" cy="998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Dossier submitted to FAPD for PSOM COAP &amp; Provost review in January</a:t>
          </a:r>
        </a:p>
      </dsp:txBody>
      <dsp:txXfrm>
        <a:off x="48737" y="3093377"/>
        <a:ext cx="4485510" cy="9009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BF319-252E-4DFB-882C-90DC15E1E2A5}">
      <dsp:nvSpPr>
        <dsp:cNvPr id="0" name=""/>
        <dsp:cNvSpPr/>
      </dsp:nvSpPr>
      <dsp:spPr>
        <a:xfrm>
          <a:off x="0" y="87691"/>
          <a:ext cx="460248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Chair’s Rec Letter</a:t>
          </a:r>
        </a:p>
      </dsp:txBody>
      <dsp:txXfrm>
        <a:off x="24588" y="112279"/>
        <a:ext cx="4553304" cy="454509"/>
      </dsp:txXfrm>
    </dsp:sp>
    <dsp:sp modelId="{82A21559-EB8C-4348-B8AA-C4748A601C40}">
      <dsp:nvSpPr>
        <dsp:cNvPr id="0" name=""/>
        <dsp:cNvSpPr/>
      </dsp:nvSpPr>
      <dsp:spPr>
        <a:xfrm>
          <a:off x="0" y="651856"/>
          <a:ext cx="460248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Academic Plan</a:t>
          </a:r>
        </a:p>
      </dsp:txBody>
      <dsp:txXfrm>
        <a:off x="24588" y="676444"/>
        <a:ext cx="4553304" cy="454509"/>
      </dsp:txXfrm>
    </dsp:sp>
    <dsp:sp modelId="{2BCDBA91-302D-4783-98A9-21305ADD6F1A}">
      <dsp:nvSpPr>
        <dsp:cNvPr id="0" name=""/>
        <dsp:cNvSpPr/>
      </dsp:nvSpPr>
      <dsp:spPr>
        <a:xfrm>
          <a:off x="0" y="1216021"/>
          <a:ext cx="460248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CV (w/ grants page)</a:t>
          </a:r>
        </a:p>
      </dsp:txBody>
      <dsp:txXfrm>
        <a:off x="24588" y="1240609"/>
        <a:ext cx="4553304" cy="454509"/>
      </dsp:txXfrm>
    </dsp:sp>
    <dsp:sp modelId="{1B3FC7BE-38B0-4143-B35B-07E724985D87}">
      <dsp:nvSpPr>
        <dsp:cNvPr id="0" name=""/>
        <dsp:cNvSpPr/>
      </dsp:nvSpPr>
      <dsp:spPr>
        <a:xfrm>
          <a:off x="0" y="1780186"/>
          <a:ext cx="460248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EDB</a:t>
          </a:r>
        </a:p>
      </dsp:txBody>
      <dsp:txXfrm>
        <a:off x="24588" y="1804774"/>
        <a:ext cx="4553304" cy="454509"/>
      </dsp:txXfrm>
    </dsp:sp>
    <dsp:sp modelId="{8ECB3660-8A7F-4FAD-BA97-CFAAD0534D91}">
      <dsp:nvSpPr>
        <dsp:cNvPr id="0" name=""/>
        <dsp:cNvSpPr/>
      </dsp:nvSpPr>
      <dsp:spPr>
        <a:xfrm>
          <a:off x="0" y="2344351"/>
          <a:ext cx="460248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Extramural Consultant Letters</a:t>
          </a:r>
        </a:p>
      </dsp:txBody>
      <dsp:txXfrm>
        <a:off x="24588" y="2368939"/>
        <a:ext cx="4553304" cy="454509"/>
      </dsp:txXfrm>
    </dsp:sp>
    <dsp:sp modelId="{44840654-2243-4CD8-90C3-4A9516FB26EE}">
      <dsp:nvSpPr>
        <dsp:cNvPr id="0" name=""/>
        <dsp:cNvSpPr/>
      </dsp:nvSpPr>
      <dsp:spPr>
        <a:xfrm>
          <a:off x="0" y="2848036"/>
          <a:ext cx="460248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129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Clinical Evaluations (AC track)</a:t>
          </a:r>
          <a:endParaRPr lang="en-US" sz="1600" kern="1200" dirty="0"/>
        </a:p>
      </dsp:txBody>
      <dsp:txXfrm>
        <a:off x="0" y="2848036"/>
        <a:ext cx="4602480" cy="347760"/>
      </dsp:txXfrm>
    </dsp:sp>
    <dsp:sp modelId="{3D3C5DD9-3877-488D-892C-20D016FDCAC7}">
      <dsp:nvSpPr>
        <dsp:cNvPr id="0" name=""/>
        <dsp:cNvSpPr/>
      </dsp:nvSpPr>
      <dsp:spPr>
        <a:xfrm>
          <a:off x="0" y="3195796"/>
          <a:ext cx="460248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Personal Statement</a:t>
          </a:r>
        </a:p>
      </dsp:txBody>
      <dsp:txXfrm>
        <a:off x="24588" y="3220384"/>
        <a:ext cx="4553304" cy="454509"/>
      </dsp:txXfrm>
    </dsp:sp>
    <dsp:sp modelId="{6733AABA-6662-4F25-BE69-22565D351EBA}">
      <dsp:nvSpPr>
        <dsp:cNvPr id="0" name=""/>
        <dsp:cNvSpPr/>
      </dsp:nvSpPr>
      <dsp:spPr>
        <a:xfrm>
          <a:off x="0" y="3759961"/>
          <a:ext cx="460248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Intramural Letters</a:t>
          </a:r>
        </a:p>
      </dsp:txBody>
      <dsp:txXfrm>
        <a:off x="24588" y="3784549"/>
        <a:ext cx="4553304" cy="4545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5CFF7-F1ED-4299-9A77-E5D3A1E3B04B}">
      <dsp:nvSpPr>
        <dsp:cNvPr id="0" name=""/>
        <dsp:cNvSpPr/>
      </dsp:nvSpPr>
      <dsp:spPr>
        <a:xfrm>
          <a:off x="0" y="119463"/>
          <a:ext cx="514247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Typically 18 months</a:t>
          </a:r>
        </a:p>
      </dsp:txBody>
      <dsp:txXfrm>
        <a:off x="29088" y="148551"/>
        <a:ext cx="5084294" cy="537701"/>
      </dsp:txXfrm>
    </dsp:sp>
    <dsp:sp modelId="{E64669AA-6707-4EC4-9C46-A1AFA0B310C0}">
      <dsp:nvSpPr>
        <dsp:cNvPr id="0" name=""/>
        <dsp:cNvSpPr/>
      </dsp:nvSpPr>
      <dsp:spPr>
        <a:xfrm>
          <a:off x="0" y="758541"/>
          <a:ext cx="514247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DCOAP vote no later than January of year PRIOR to effective date</a:t>
          </a:r>
        </a:p>
      </dsp:txBody>
      <dsp:txXfrm>
        <a:off x="29088" y="787629"/>
        <a:ext cx="5084294" cy="537701"/>
      </dsp:txXfrm>
    </dsp:sp>
    <dsp:sp modelId="{7D15159D-02B9-4C21-B145-D1BDD9EA2A01}">
      <dsp:nvSpPr>
        <dsp:cNvPr id="0" name=""/>
        <dsp:cNvSpPr/>
      </dsp:nvSpPr>
      <dsp:spPr>
        <a:xfrm>
          <a:off x="0" y="1354418"/>
          <a:ext cx="5142470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73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dirty="0"/>
            <a:t>For 7/1/21 promotions, DCOAP reviews in Fall of 2019</a:t>
          </a:r>
        </a:p>
      </dsp:txBody>
      <dsp:txXfrm>
        <a:off x="0" y="1354418"/>
        <a:ext cx="5142470" cy="248400"/>
      </dsp:txXfrm>
    </dsp:sp>
    <dsp:sp modelId="{55645D16-5513-4A4B-88DD-90B773BCD7E6}">
      <dsp:nvSpPr>
        <dsp:cNvPr id="0" name=""/>
        <dsp:cNvSpPr/>
      </dsp:nvSpPr>
      <dsp:spPr>
        <a:xfrm>
          <a:off x="0" y="1602818"/>
          <a:ext cx="514247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February – Promotion workshops for candidates/Faculty Coordinators</a:t>
          </a:r>
        </a:p>
      </dsp:txBody>
      <dsp:txXfrm>
        <a:off x="29088" y="1631906"/>
        <a:ext cx="5084294" cy="537701"/>
      </dsp:txXfrm>
    </dsp:sp>
    <dsp:sp modelId="{1C159045-65B8-4B01-BD99-8172BF7C1AE1}">
      <dsp:nvSpPr>
        <dsp:cNvPr id="0" name=""/>
        <dsp:cNvSpPr/>
      </dsp:nvSpPr>
      <dsp:spPr>
        <a:xfrm>
          <a:off x="0" y="2241895"/>
          <a:ext cx="514247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May – Deadline of submission for EDBs and extramural lists</a:t>
          </a:r>
        </a:p>
      </dsp:txBody>
      <dsp:txXfrm>
        <a:off x="29088" y="2270983"/>
        <a:ext cx="5084294" cy="537701"/>
      </dsp:txXfrm>
    </dsp:sp>
    <dsp:sp modelId="{34378EF5-2C7B-40EB-97D6-3EB53B9216AE}">
      <dsp:nvSpPr>
        <dsp:cNvPr id="0" name=""/>
        <dsp:cNvSpPr/>
      </dsp:nvSpPr>
      <dsp:spPr>
        <a:xfrm>
          <a:off x="0" y="2880973"/>
          <a:ext cx="514247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Summer – finalize dossier</a:t>
          </a:r>
        </a:p>
      </dsp:txBody>
      <dsp:txXfrm>
        <a:off x="29088" y="2910061"/>
        <a:ext cx="5084294" cy="537701"/>
      </dsp:txXfrm>
    </dsp:sp>
    <dsp:sp modelId="{01C43A08-3AF9-4C65-91E8-B9C6C45726F9}">
      <dsp:nvSpPr>
        <dsp:cNvPr id="0" name=""/>
        <dsp:cNvSpPr/>
      </dsp:nvSpPr>
      <dsp:spPr>
        <a:xfrm>
          <a:off x="0" y="3520050"/>
          <a:ext cx="514247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Fall of year prior to effective date – dossier finalized for PSOM COAP and Provost</a:t>
          </a:r>
        </a:p>
      </dsp:txBody>
      <dsp:txXfrm>
        <a:off x="29088" y="3549138"/>
        <a:ext cx="5084294" cy="537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16E153-AA84-40E8-BA80-0E0911A911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89A268-03F2-4085-A0B2-1D6547348A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75277-BE0C-4102-98A2-2B2E7F6F010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3C5743-9E09-4D41-B71A-D44CED36D6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D17C3-662A-4BED-98D1-C1602651CE4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95214-E15E-4881-BA43-44A7C347D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85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B16CF-5F4D-4083-B828-1FB15B7B406C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25E34-DE36-4CCB-8765-E74D81E9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25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Generally speaking… some variations (ACs for example do not have Extramural Consultant</a:t>
            </a:r>
            <a:r>
              <a:rPr lang="en-US" baseline="0" dirty="0"/>
              <a:t> letter solicitation; they have “Peer Reference” evaluation solicitations)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25E34-DE36-4CCB-8765-E74D81E960F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59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AA28A-E26C-44F0-B2A0-E08DC75A3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E0C7A4-086F-464D-86B9-C06D08EB0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831A9-099F-4008-806B-210C8AC70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54D50-5530-4FAE-9BC5-D3C7B55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5897A-2771-4825-916C-D052D838F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4DF89-31BA-4D88-AC48-9C56C959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FCECE7-8789-4C6A-B979-360BDC181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EA6DC-C1F8-46B1-9C29-A04CB17E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D7530-9CEA-428F-B356-5ABEBBB7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35476-5EDC-430D-A9F4-586978DF9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7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71F144-3736-4C05-8236-F46020693F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F0CFEA-CB95-40C5-B468-5CC9EA29B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01885-0440-429E-949C-4E8959A9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822CE-156F-41BB-AB7A-40AB0424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7991B-5DA1-4C4A-A06B-53E3C3347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9F0C-3936-4F45-A7B0-455DCDE43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BEC76-4D9F-4D77-A2C2-05A34008E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16D45-BEC2-4DE6-A8B9-D8DBFEDA2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548B8-5D9E-448B-91B7-1C9AD2439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BCAD0-F8E8-4D86-9645-63CA56E7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9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7C8AB-21D8-48D0-93E7-A09CD89E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B8C41-BF88-401A-B3B2-17308D09D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15AA6-6856-4776-8DC6-FAC0CB424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A6975-FC88-4B75-BFB0-B7B6B0473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49B92-5723-439A-B703-69871FC30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2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16A4-EF9A-4DA3-B8F7-503D421F3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FD987-6425-4966-91EA-CA1CCB4CB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62AD2-0B0A-4227-808C-74E258798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13AF69-32DF-4708-A32F-9E0EE7422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4354C-D371-4360-AE5B-0EEF34098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9986C-EC24-4D6F-AC4E-7052572C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4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2840-6E29-437C-A9A2-213C8D8DE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26949-ABEB-4C1E-BB99-49F2A6268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B0586-D5A4-415D-830A-E2BFD1F8F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F6A3F9-65EE-4035-964C-806A523A0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59EDD9-3C06-4B53-9889-A489F3D63C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C3F836-7BB8-497B-845B-BDE60EFDC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D9A799-CE30-4EFC-B355-35B7288B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E9962-B3D8-464D-947B-EDF65836A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3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AA8C9-49DF-4148-93F4-ECF133CC4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C2E626-EA1A-4145-B75C-9A91573C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471C87-5919-4528-9E70-D20B88E78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F2E62A-449B-41ED-AFCC-874285240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9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8ABB9-7D61-43EF-9341-74E1C608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B3031-3A42-4F26-8A51-2A8E15E17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EC064D-14F2-4B55-A9AB-A1DE72411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79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33D23-7F87-481A-B73A-891C6CAE7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44489-C2B0-4D51-A8AA-BC0163AC1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42800-BD99-4366-80D5-CEF1622EA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FA4DFE-72E2-44B4-93EC-41DA37AE3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548A7-64B0-4774-A2C3-1500E17A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BB3A2-F4D2-4DFA-9E81-A0B51502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8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8CF97-B305-48ED-8F92-310AA5094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AE7ECC-F0B4-45E6-94B5-9D99F70612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2B19B-7B6C-4D71-9AD6-A16F687C0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45C91-4390-49DB-A374-8248F7DCC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04C89-CE2E-4EF0-9550-D9CEF81D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D57E18-CF1A-4934-931F-D21BF64D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7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CF5D77-8B5E-49D2-82CB-CA26684AE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9C5A8-DBD3-4B1F-9145-A95A58F87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A17DA-965B-424F-B1F7-5FA509904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CF1DF-5F0D-4FFF-90CC-185185A1520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A5C38-BEDE-45EB-8B53-40B442B07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7F2A7-F43C-42CD-9844-0606D0E4B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9A486-AE1A-415B-B38E-050A30D00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1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492E0-140A-4AF9-BEE9-112FC658DA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Faculty Appointments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9AE440-3221-49AF-9F27-375D421F8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Processes and Timelines</a:t>
            </a:r>
          </a:p>
        </p:txBody>
      </p:sp>
    </p:spTree>
    <p:extLst>
      <p:ext uri="{BB962C8B-B14F-4D97-AF65-F5344CB8AC3E}">
        <p14:creationId xmlns:p14="http://schemas.microsoft.com/office/powerpoint/2010/main" val="4072817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AB36B-584C-40AB-B5EF-D9006C9CA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might a BA get involved?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54794-E065-470B-8778-9072171F2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 identify hiring needs</a:t>
            </a:r>
          </a:p>
          <a:p>
            <a:r>
              <a:rPr lang="en-US" dirty="0"/>
              <a:t>Completing the RTR process – compensation , grants, space etc. </a:t>
            </a:r>
          </a:p>
          <a:p>
            <a:r>
              <a:rPr lang="en-US" dirty="0"/>
              <a:t>Assisting with Academic Plan</a:t>
            </a:r>
          </a:p>
          <a:p>
            <a:pPr lvl="1"/>
            <a:r>
              <a:rPr lang="en-US" dirty="0"/>
              <a:t>allocation of effort</a:t>
            </a:r>
          </a:p>
          <a:p>
            <a:r>
              <a:rPr lang="en-US" dirty="0"/>
              <a:t>Editing an offer letter</a:t>
            </a:r>
          </a:p>
          <a:p>
            <a:r>
              <a:rPr lang="en-US" dirty="0"/>
              <a:t>Talking to the faculty member</a:t>
            </a:r>
          </a:p>
          <a:p>
            <a:pPr lvl="1"/>
            <a:r>
              <a:rPr lang="en-US" dirty="0"/>
              <a:t>Directing them to appropriate resource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64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04457-7A50-4B25-B472-0DDD5CE53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Appointment Dossier</a:t>
            </a:r>
            <a:endParaRPr lang="en-US" sz="36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A6A4963-D8C2-4535-B9C6-967612A3C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3414" y="1825624"/>
            <a:ext cx="6413000" cy="487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921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CD213-6F26-4C7D-8BE4-9667C98A9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Life of a dossier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5C4FE-C4A3-4826-9FD1-793C0055A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Department            FAPD</a:t>
            </a:r>
          </a:p>
          <a:p>
            <a:pPr lvl="1"/>
            <a:r>
              <a:rPr lang="en-US" dirty="0"/>
              <a:t>AD Hoc committee reviews for senior ranks</a:t>
            </a:r>
          </a:p>
          <a:p>
            <a:r>
              <a:rPr lang="en-US" dirty="0"/>
              <a:t>FAPD            COAP           </a:t>
            </a:r>
          </a:p>
          <a:p>
            <a:pPr marL="0" indent="0">
              <a:buNone/>
            </a:pPr>
            <a:r>
              <a:rPr lang="en-US" dirty="0"/>
              <a:t>                         FAPD</a:t>
            </a:r>
          </a:p>
          <a:p>
            <a:r>
              <a:rPr lang="en-US" dirty="0"/>
              <a:t>FAPD             Dean </a:t>
            </a:r>
          </a:p>
          <a:p>
            <a:pPr marL="0" indent="0">
              <a:buNone/>
            </a:pPr>
            <a:r>
              <a:rPr lang="en-US" dirty="0"/>
              <a:t>                         FAPD</a:t>
            </a:r>
          </a:p>
          <a:p>
            <a:r>
              <a:rPr lang="en-US" dirty="0"/>
              <a:t>FAPD             PSC/PSCS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A16A632D-7B9B-492C-9262-20861320850B}"/>
              </a:ext>
            </a:extLst>
          </p:cNvPr>
          <p:cNvSpPr/>
          <p:nvPr/>
        </p:nvSpPr>
        <p:spPr>
          <a:xfrm>
            <a:off x="3114261" y="1825625"/>
            <a:ext cx="649356" cy="427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54BC1302-C58F-4568-B9D2-DA5A4F720179}"/>
              </a:ext>
            </a:extLst>
          </p:cNvPr>
          <p:cNvSpPr/>
          <p:nvPr/>
        </p:nvSpPr>
        <p:spPr>
          <a:xfrm>
            <a:off x="2034209" y="2951475"/>
            <a:ext cx="649356" cy="427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728DBD4A-CDA5-48E5-A918-531C9FC86990}"/>
              </a:ext>
            </a:extLst>
          </p:cNvPr>
          <p:cNvSpPr/>
          <p:nvPr/>
        </p:nvSpPr>
        <p:spPr>
          <a:xfrm>
            <a:off x="3929268" y="2951475"/>
            <a:ext cx="278297" cy="73521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17BABAC-055B-4066-A2AD-FB444EF4D265}"/>
              </a:ext>
            </a:extLst>
          </p:cNvPr>
          <p:cNvSpPr/>
          <p:nvPr/>
        </p:nvSpPr>
        <p:spPr>
          <a:xfrm>
            <a:off x="2047461" y="4000846"/>
            <a:ext cx="649356" cy="427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row: Curved Left 9">
            <a:extLst>
              <a:ext uri="{FF2B5EF4-FFF2-40B4-BE49-F238E27FC236}">
                <a16:creationId xmlns:a16="http://schemas.microsoft.com/office/drawing/2014/main" id="{4C5C702D-1151-4721-A321-4E7CB6A857E4}"/>
              </a:ext>
            </a:extLst>
          </p:cNvPr>
          <p:cNvSpPr/>
          <p:nvPr/>
        </p:nvSpPr>
        <p:spPr>
          <a:xfrm>
            <a:off x="3906077" y="3955188"/>
            <a:ext cx="278297" cy="73521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286AC2E-D3C1-4F6B-B77C-5D4118D8730A}"/>
              </a:ext>
            </a:extLst>
          </p:cNvPr>
          <p:cNvSpPr/>
          <p:nvPr/>
        </p:nvSpPr>
        <p:spPr>
          <a:xfrm>
            <a:off x="2047461" y="4913970"/>
            <a:ext cx="649356" cy="427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624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FE06C-B83B-49D0-A662-C91D81247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Appointment dossier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EEA24-9DD6-4645-BD53-59A4E92EA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Assistant rank – submit 2 months before proposed start date</a:t>
            </a:r>
          </a:p>
          <a:p>
            <a:pPr marL="2286000" lvl="5" indent="0">
              <a:buNone/>
            </a:pPr>
            <a:r>
              <a:rPr lang="en-US" dirty="0"/>
              <a:t>                          </a:t>
            </a:r>
            <a:r>
              <a:rPr lang="en-US" sz="2800" dirty="0"/>
              <a:t>3 months before for July 1</a:t>
            </a:r>
            <a:endParaRPr lang="en-US" dirty="0"/>
          </a:p>
          <a:p>
            <a:r>
              <a:rPr lang="en-US" dirty="0"/>
              <a:t>Associate &amp; Full – submit 4 months before proposed start date</a:t>
            </a:r>
          </a:p>
          <a:p>
            <a:endParaRPr lang="en-US" dirty="0"/>
          </a:p>
          <a:p>
            <a:r>
              <a:rPr lang="en-US" dirty="0"/>
              <a:t>PSOM COAP – meets ~ 2x / month</a:t>
            </a:r>
          </a:p>
          <a:p>
            <a:r>
              <a:rPr lang="en-US" dirty="0"/>
              <a:t>PSC – meets ~ 1-2x / month</a:t>
            </a:r>
          </a:p>
          <a:p>
            <a:r>
              <a:rPr lang="en-US" dirty="0"/>
              <a:t>PSCS – meets ~ 2x / month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62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8D66E-6609-4CE0-878D-EAD3D1C42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Appointment Timelines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F9BF1-DB22-4500-B8B2-D7AC0E25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		Search	Documentation	   Review	 Total 	Time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sz="2400" dirty="0"/>
              <a:t>Search</a:t>
            </a:r>
          </a:p>
          <a:p>
            <a:pPr marL="0" indent="0">
              <a:buNone/>
            </a:pPr>
            <a:r>
              <a:rPr lang="en-US" sz="2400" dirty="0"/>
              <a:t>					RTR</a:t>
            </a:r>
          </a:p>
          <a:p>
            <a:pPr marL="0" indent="0">
              <a:buNone/>
            </a:pPr>
            <a:r>
              <a:rPr lang="en-US" sz="2400" dirty="0"/>
              <a:t>					Dossier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sz="2400" b="1" u="sng" dirty="0"/>
              <a:t>CE/Ten/Res</a:t>
            </a:r>
          </a:p>
          <a:p>
            <a:pPr marL="0" indent="0">
              <a:buNone/>
            </a:pPr>
            <a:r>
              <a:rPr lang="en-US" sz="2000" b="1" dirty="0"/>
              <a:t>Assistant	3 months		2 months	    2 months	     = 7 months</a:t>
            </a:r>
          </a:p>
          <a:p>
            <a:pPr marL="0" indent="0">
              <a:buNone/>
            </a:pPr>
            <a:r>
              <a:rPr lang="en-US" sz="2000" b="1" dirty="0"/>
              <a:t>Assoc. or Full	3 months		3-4 months	    3-4 months	     = 9 months</a:t>
            </a:r>
          </a:p>
          <a:p>
            <a:pPr marL="0" indent="0">
              <a:buNone/>
            </a:pPr>
            <a:r>
              <a:rPr lang="en-US" sz="2400" b="1" u="sng" dirty="0"/>
              <a:t>AC </a:t>
            </a:r>
          </a:p>
          <a:p>
            <a:pPr marL="0" indent="0">
              <a:buNone/>
            </a:pPr>
            <a:r>
              <a:rPr lang="en-US" sz="2000" b="1" dirty="0"/>
              <a:t>Assistant	1 month			2 months	    2 months	     = 5 months</a:t>
            </a:r>
          </a:p>
          <a:p>
            <a:pPr marL="0" indent="0">
              <a:buNone/>
            </a:pPr>
            <a:r>
              <a:rPr lang="en-US" sz="2000" b="1" dirty="0"/>
              <a:t>Full		1 month			2-3 months	    3-4 months	     = 7 months</a:t>
            </a:r>
          </a:p>
        </p:txBody>
      </p:sp>
    </p:spTree>
    <p:extLst>
      <p:ext uri="{BB962C8B-B14F-4D97-AF65-F5344CB8AC3E}">
        <p14:creationId xmlns:p14="http://schemas.microsoft.com/office/powerpoint/2010/main" val="3738155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2E5EE-379F-4CE7-8944-7EC6B0F65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595"/>
            <a:ext cx="10515600" cy="1325563"/>
          </a:xfrm>
        </p:spPr>
        <p:txBody>
          <a:bodyPr/>
          <a:lstStyle/>
          <a:p>
            <a:r>
              <a:rPr lang="en-US" b="1" dirty="0"/>
              <a:t>Backwards Planning – </a:t>
            </a:r>
            <a:r>
              <a:rPr lang="en-US" sz="3600" b="1" dirty="0"/>
              <a:t>new Appointments, July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90ECE-00C6-43FF-A54D-21772769B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b="1" dirty="0"/>
              <a:t>Assistant Professor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January</a:t>
            </a:r>
            <a:r>
              <a:rPr lang="en-US" dirty="0"/>
              <a:t>			</a:t>
            </a:r>
            <a:r>
              <a:rPr lang="en-US" u="sng" dirty="0"/>
              <a:t>February </a:t>
            </a:r>
            <a:r>
              <a:rPr lang="en-US" dirty="0"/>
              <a:t>	</a:t>
            </a:r>
            <a:r>
              <a:rPr lang="en-US" u="sng" dirty="0"/>
              <a:t>March	</a:t>
            </a:r>
            <a:r>
              <a:rPr lang="en-US" dirty="0"/>
              <a:t>	</a:t>
            </a:r>
            <a:r>
              <a:rPr lang="en-US" u="sng" dirty="0"/>
              <a:t>April 1</a:t>
            </a:r>
            <a:r>
              <a:rPr lang="en-US" dirty="0"/>
              <a:t>		</a:t>
            </a:r>
            <a:r>
              <a:rPr lang="en-US" u="sng" dirty="0"/>
              <a:t>July 1</a:t>
            </a: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sz="2400" dirty="0"/>
              <a:t>Identify candidate		Finalize Search 	Submit RTR	Submit Dossier	START </a:t>
            </a:r>
          </a:p>
          <a:p>
            <a:pPr marL="0" indent="0">
              <a:buNone/>
            </a:pPr>
            <a:r>
              <a:rPr lang="en-US" sz="2400" dirty="0"/>
              <a:t>Begin RTR/ Search / Dossier</a:t>
            </a:r>
          </a:p>
          <a:p>
            <a:pPr marL="0" indent="0">
              <a:buNone/>
            </a:pPr>
            <a:r>
              <a:rPr lang="en-US" dirty="0"/>
              <a:t>			</a:t>
            </a:r>
          </a:p>
          <a:p>
            <a:r>
              <a:rPr lang="en-US" b="1" dirty="0"/>
              <a:t>Associate &amp; full Professor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November</a:t>
            </a:r>
            <a:r>
              <a:rPr lang="en-US" dirty="0"/>
              <a:t>			</a:t>
            </a:r>
            <a:r>
              <a:rPr lang="en-US" u="sng" dirty="0"/>
              <a:t>December</a:t>
            </a:r>
            <a:r>
              <a:rPr lang="en-US" dirty="0"/>
              <a:t>	</a:t>
            </a:r>
            <a:r>
              <a:rPr lang="en-US" u="sng" dirty="0"/>
              <a:t>January</a:t>
            </a:r>
            <a:r>
              <a:rPr lang="en-US" dirty="0"/>
              <a:t> 	</a:t>
            </a:r>
            <a:r>
              <a:rPr lang="en-US" u="sng" dirty="0"/>
              <a:t>March 	</a:t>
            </a:r>
            <a:r>
              <a:rPr lang="en-US" dirty="0"/>
              <a:t>	</a:t>
            </a:r>
            <a:r>
              <a:rPr lang="en-US" u="sng" dirty="0"/>
              <a:t>July 1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2400" dirty="0"/>
              <a:t>Identify candidate		Submit	RTR 	Finalize Search	Submit Dossier	START</a:t>
            </a:r>
          </a:p>
          <a:p>
            <a:pPr marL="0" indent="0">
              <a:buNone/>
            </a:pPr>
            <a:r>
              <a:rPr lang="en-US" sz="2400" dirty="0"/>
              <a:t>Begin RTR/Extramural/CV		Submit </a:t>
            </a:r>
            <a:r>
              <a:rPr lang="en-US" sz="2400" dirty="0" err="1"/>
              <a:t>Extramurals</a:t>
            </a:r>
            <a:r>
              <a:rPr lang="en-US" sz="2400" dirty="0"/>
              <a:t>	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16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8D66E-6609-4CE0-878D-EAD3D1C42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Reappointment Quick Facts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28288C0-4F06-4EAB-A9D2-6EBCD7D39E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048336"/>
              </p:ext>
            </p:extLst>
          </p:nvPr>
        </p:nvGraphicFramePr>
        <p:xfrm>
          <a:off x="838200" y="1825625"/>
          <a:ext cx="482943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36AE2D-C083-48A0-818E-A30779AB8EA7}"/>
              </a:ext>
            </a:extLst>
          </p:cNvPr>
          <p:cNvSpPr txBox="1"/>
          <p:nvPr/>
        </p:nvSpPr>
        <p:spPr>
          <a:xfrm>
            <a:off x="6505833" y="1527324"/>
            <a:ext cx="4687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Timeline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0E4410-9BDD-439A-98C2-442FEE29AEEE}"/>
              </a:ext>
            </a:extLst>
          </p:cNvPr>
          <p:cNvSpPr txBox="1"/>
          <p:nvPr/>
        </p:nvSpPr>
        <p:spPr>
          <a:xfrm>
            <a:off x="909251" y="1459855"/>
            <a:ext cx="4687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Dossier Docs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37E18937-36A1-4554-AE09-5704EF81FB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3341077"/>
              </p:ext>
            </p:extLst>
          </p:nvPr>
        </p:nvGraphicFramePr>
        <p:xfrm>
          <a:off x="6770816" y="2002890"/>
          <a:ext cx="4582984" cy="4174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47743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8D66E-6609-4CE0-878D-EAD3D1C42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Promotion Quick Facts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28288C0-4F06-4EAB-A9D2-6EBCD7D39E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728683"/>
              </p:ext>
            </p:extLst>
          </p:nvPr>
        </p:nvGraphicFramePr>
        <p:xfrm>
          <a:off x="1065152" y="1839838"/>
          <a:ext cx="460248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36AE2D-C083-48A0-818E-A30779AB8EA7}"/>
              </a:ext>
            </a:extLst>
          </p:cNvPr>
          <p:cNvSpPr txBox="1"/>
          <p:nvPr/>
        </p:nvSpPr>
        <p:spPr>
          <a:xfrm>
            <a:off x="6505833" y="1527324"/>
            <a:ext cx="4687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Timeline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0E4410-9BDD-439A-98C2-442FEE29AEEE}"/>
              </a:ext>
            </a:extLst>
          </p:cNvPr>
          <p:cNvSpPr txBox="1"/>
          <p:nvPr/>
        </p:nvSpPr>
        <p:spPr>
          <a:xfrm>
            <a:off x="980303" y="1378173"/>
            <a:ext cx="4687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Dossier Docs (loosely defined)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D180ABE-F717-4656-80D9-D3FCC7944E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7471041"/>
              </p:ext>
            </p:extLst>
          </p:nvPr>
        </p:nvGraphicFramePr>
        <p:xfrm>
          <a:off x="6211330" y="1902941"/>
          <a:ext cx="5142470" cy="4235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3250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53006-6CAB-4DC4-896B-16D701672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New appointments - Start to Finish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19D4F-F551-4E8C-91E5-F0819B6D6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CE, Tenure, Research</a:t>
            </a:r>
          </a:p>
          <a:p>
            <a:pPr lvl="1"/>
            <a:r>
              <a:rPr lang="en-US" dirty="0"/>
              <a:t>Assistant rank new hire = 7 months</a:t>
            </a:r>
          </a:p>
          <a:p>
            <a:pPr lvl="1"/>
            <a:r>
              <a:rPr lang="en-US" dirty="0"/>
              <a:t>Associate or Full rank new hire = 9 months</a:t>
            </a:r>
          </a:p>
          <a:p>
            <a:pPr lvl="1"/>
            <a:endParaRPr lang="en-US" dirty="0"/>
          </a:p>
          <a:p>
            <a:r>
              <a:rPr lang="en-US" dirty="0"/>
              <a:t>AC</a:t>
            </a:r>
          </a:p>
          <a:p>
            <a:pPr lvl="1"/>
            <a:r>
              <a:rPr lang="en-US" dirty="0"/>
              <a:t>Assistant rank new hire = 5 months</a:t>
            </a:r>
          </a:p>
          <a:p>
            <a:pPr lvl="1"/>
            <a:r>
              <a:rPr lang="en-US" dirty="0"/>
              <a:t>Associate or Full rank new hire = 7 months</a:t>
            </a:r>
          </a:p>
        </p:txBody>
      </p:sp>
    </p:spTree>
    <p:extLst>
      <p:ext uri="{BB962C8B-B14F-4D97-AF65-F5344CB8AC3E}">
        <p14:creationId xmlns:p14="http://schemas.microsoft.com/office/powerpoint/2010/main" val="356330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62EC-BE49-4099-B977-E95A59753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Appointment of FT Faculty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D9CE2-CC89-40AE-A3D1-82FB37BF1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Concurrent Processes</a:t>
            </a:r>
          </a:p>
          <a:p>
            <a:pPr lvl="1"/>
            <a:r>
              <a:rPr lang="en-US" dirty="0"/>
              <a:t>Search </a:t>
            </a:r>
          </a:p>
          <a:p>
            <a:pPr lvl="1"/>
            <a:r>
              <a:rPr lang="en-US" dirty="0"/>
              <a:t>Recruitment – RTR, Offer letter, Comp Statement</a:t>
            </a:r>
          </a:p>
          <a:p>
            <a:pPr lvl="1"/>
            <a:r>
              <a:rPr lang="en-US" dirty="0"/>
              <a:t>Appointment  - dossier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Academic Review Process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8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2301A-B5E6-4966-A93E-B9F28259D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Concurrent Processes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C9D1A0-0B0F-4ABE-A4BC-58E3306E71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385" y="1825624"/>
            <a:ext cx="7069015" cy="4999499"/>
          </a:xfrm>
        </p:spPr>
      </p:pic>
    </p:spTree>
    <p:extLst>
      <p:ext uri="{BB962C8B-B14F-4D97-AF65-F5344CB8AC3E}">
        <p14:creationId xmlns:p14="http://schemas.microsoft.com/office/powerpoint/2010/main" val="92893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C9822-FB3E-4416-827B-06DCB86A6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F7C9B-E435-4F3E-8DAD-F280D7A98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National Search – Tenure, CE, Research</a:t>
            </a:r>
          </a:p>
          <a:p>
            <a:pPr lvl="1"/>
            <a:r>
              <a:rPr lang="en-US" dirty="0"/>
              <a:t>Minimum of 3 month posting</a:t>
            </a:r>
          </a:p>
          <a:p>
            <a:r>
              <a:rPr lang="en-US" dirty="0"/>
              <a:t>Limited Search – AC</a:t>
            </a:r>
          </a:p>
          <a:p>
            <a:pPr lvl="1"/>
            <a:r>
              <a:rPr lang="en-US" dirty="0"/>
              <a:t>Minimum 1 month posting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Add text is templated </a:t>
            </a:r>
          </a:p>
          <a:p>
            <a:pPr lvl="1"/>
            <a:r>
              <a:rPr lang="en-US" dirty="0"/>
              <a:t>Must be approved before posting – Ad Generator application</a:t>
            </a:r>
          </a:p>
          <a:p>
            <a:r>
              <a:rPr lang="en-US" dirty="0"/>
              <a:t>All applicants are tracked  - </a:t>
            </a:r>
            <a:r>
              <a:rPr lang="en-US" dirty="0" err="1"/>
              <a:t>Interfolio</a:t>
            </a:r>
            <a:r>
              <a:rPr lang="en-US" dirty="0"/>
              <a:t> Faculty Search (FS)</a:t>
            </a:r>
          </a:p>
          <a:p>
            <a:r>
              <a:rPr lang="en-US" dirty="0"/>
              <a:t>Identification of Preferred Candidate</a:t>
            </a:r>
          </a:p>
        </p:txBody>
      </p:sp>
    </p:spTree>
    <p:extLst>
      <p:ext uri="{BB962C8B-B14F-4D97-AF65-F5344CB8AC3E}">
        <p14:creationId xmlns:p14="http://schemas.microsoft.com/office/powerpoint/2010/main" val="2033945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BFBD2-59B0-47F4-B54D-8C50C7454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Recruitment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0F057-1B7C-4BE1-A375-17980BD87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 as soon as preferred candidate is identified</a:t>
            </a:r>
          </a:p>
          <a:p>
            <a:r>
              <a:rPr lang="en-US" dirty="0"/>
              <a:t>All funding channels identified</a:t>
            </a:r>
          </a:p>
          <a:p>
            <a:r>
              <a:rPr lang="en-US" dirty="0"/>
              <a:t>Distribution of effort must be in alignment with expectations of track</a:t>
            </a:r>
          </a:p>
          <a:p>
            <a:pPr lvl="1"/>
            <a:r>
              <a:rPr lang="en-US" dirty="0"/>
              <a:t>CE  - 30% is the most appropriate amount of "protected" time. The typical range is between 20-30, but variable</a:t>
            </a:r>
          </a:p>
          <a:p>
            <a:pPr lvl="1"/>
            <a:r>
              <a:rPr lang="en-US" dirty="0"/>
              <a:t>AC – no more than 90% clinical effort, at least 10% protected for academic </a:t>
            </a:r>
          </a:p>
          <a:p>
            <a:r>
              <a:rPr lang="en-US" dirty="0"/>
              <a:t>Predominant time spent in department &amp; negotiations with candidate</a:t>
            </a:r>
          </a:p>
          <a:p>
            <a:r>
              <a:rPr lang="en-US" dirty="0"/>
              <a:t>CSO Review (RAC)</a:t>
            </a:r>
          </a:p>
          <a:p>
            <a:r>
              <a:rPr lang="en-US" dirty="0"/>
              <a:t>RTR online </a:t>
            </a:r>
          </a:p>
          <a:p>
            <a:r>
              <a:rPr lang="en-US" dirty="0"/>
              <a:t>Start to end variable 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765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29CDF-0078-4D12-8B73-4EE16FA4B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CSO Review – </a:t>
            </a:r>
            <a:r>
              <a:rPr lang="en-US" sz="3600" b="1" dirty="0"/>
              <a:t>all Tenure track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D48A0-9CD8-4324-B839-CFFE607BB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Terms of Recruitment Request Form</a:t>
            </a:r>
          </a:p>
          <a:p>
            <a:r>
              <a:rPr lang="en-US" dirty="0"/>
              <a:t>Completed recommendation by department chair </a:t>
            </a:r>
          </a:p>
          <a:p>
            <a:r>
              <a:rPr lang="en-US" dirty="0"/>
              <a:t>Candidate’s curriculum vitae and grant support</a:t>
            </a:r>
          </a:p>
          <a:p>
            <a:r>
              <a:rPr lang="en-US" dirty="0"/>
              <a:t>Candidate's statement of research plan and/or program</a:t>
            </a:r>
          </a:p>
          <a:p>
            <a:r>
              <a:rPr lang="en-US" dirty="0"/>
              <a:t>Letters of recommendation</a:t>
            </a:r>
          </a:p>
          <a:p>
            <a:r>
              <a:rPr lang="en-US" dirty="0"/>
              <a:t>Summary of the search process</a:t>
            </a:r>
          </a:p>
          <a:p>
            <a:pPr lvl="1"/>
            <a:r>
              <a:rPr lang="en-US" dirty="0"/>
              <a:t>interview itineraries</a:t>
            </a:r>
          </a:p>
          <a:p>
            <a:pPr lvl="1"/>
            <a:r>
              <a:rPr lang="en-US" dirty="0"/>
              <a:t>Evaluations</a:t>
            </a:r>
          </a:p>
          <a:p>
            <a:pPr lvl="1"/>
            <a:r>
              <a:rPr lang="en-US" dirty="0"/>
              <a:t>chalk talk/seminar flyers</a:t>
            </a:r>
          </a:p>
          <a:p>
            <a:r>
              <a:rPr lang="en-US" dirty="0"/>
              <a:t>Summary of the start-up package including space and dollars/sources</a:t>
            </a:r>
          </a:p>
          <a:p>
            <a:r>
              <a:rPr lang="en-US" dirty="0"/>
              <a:t> Expectations and metrics for assessment of success</a:t>
            </a:r>
          </a:p>
        </p:txBody>
      </p:sp>
    </p:spTree>
    <p:extLst>
      <p:ext uri="{BB962C8B-B14F-4D97-AF65-F5344CB8AC3E}">
        <p14:creationId xmlns:p14="http://schemas.microsoft.com/office/powerpoint/2010/main" val="198607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89983-4FBC-49F3-A11D-7F9F74885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Appointment Dossier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9416F-2AFD-4DDB-B167-D3EAAD61E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</a:t>
            </a:r>
          </a:p>
          <a:p>
            <a:pPr lvl="1"/>
            <a:r>
              <a:rPr lang="en-US" dirty="0"/>
              <a:t>Chair</a:t>
            </a:r>
          </a:p>
          <a:p>
            <a:pPr lvl="1"/>
            <a:r>
              <a:rPr lang="en-US" dirty="0"/>
              <a:t>Division Chief</a:t>
            </a:r>
          </a:p>
          <a:p>
            <a:pPr lvl="1"/>
            <a:r>
              <a:rPr lang="en-US" dirty="0"/>
              <a:t>Search Committee Chair</a:t>
            </a:r>
          </a:p>
          <a:p>
            <a:pPr lvl="1"/>
            <a:r>
              <a:rPr lang="en-US" dirty="0"/>
              <a:t>BA </a:t>
            </a:r>
          </a:p>
          <a:p>
            <a:pPr lvl="1"/>
            <a:r>
              <a:rPr lang="en-US" dirty="0"/>
              <a:t>DCOAP Chair</a:t>
            </a:r>
          </a:p>
          <a:p>
            <a:pPr lvl="1"/>
            <a:r>
              <a:rPr lang="en-US" dirty="0"/>
              <a:t>Education Officer</a:t>
            </a:r>
          </a:p>
          <a:p>
            <a:r>
              <a:rPr lang="en-US" dirty="0"/>
              <a:t>FC is 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580302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007210-5F55-4674-AF5F-AF86B09ED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Appointment Dossier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CFEAC2-AF60-471E-B260-B79E9FB14F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Assistant rank new appt. dossier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80D5307B-5A31-437E-903D-51A57CE9539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8988417"/>
              </p:ext>
            </p:extLst>
          </p:nvPr>
        </p:nvGraphicFramePr>
        <p:xfrm>
          <a:off x="839789" y="2505075"/>
          <a:ext cx="4715192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FF828B-6183-41BD-ADCF-CDB92363E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Assoc. or Full new appt. dossier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5B7871C4-D006-4ABB-9279-D3B9E17960B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4488792"/>
              </p:ext>
            </p:extLst>
          </p:nvPr>
        </p:nvGraphicFramePr>
        <p:xfrm>
          <a:off x="6172200" y="2505075"/>
          <a:ext cx="4655820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0398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891</Words>
  <Application>Microsoft Office PowerPoint</Application>
  <PresentationFormat>Widescreen</PresentationFormat>
  <Paragraphs>155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Faculty Appointments</vt:lpstr>
      <vt:lpstr>New appointments - Start to Finish</vt:lpstr>
      <vt:lpstr>Appointment of FT Faculty</vt:lpstr>
      <vt:lpstr>Concurrent Processes</vt:lpstr>
      <vt:lpstr>Search</vt:lpstr>
      <vt:lpstr>Recruitment</vt:lpstr>
      <vt:lpstr>CSO Review – all Tenure track</vt:lpstr>
      <vt:lpstr>Appointment Dossier </vt:lpstr>
      <vt:lpstr>Appointment Dossier </vt:lpstr>
      <vt:lpstr>How might a BA get involved?</vt:lpstr>
      <vt:lpstr>Appointment Dossier</vt:lpstr>
      <vt:lpstr>Life of a dossier</vt:lpstr>
      <vt:lpstr>Appointment dossier</vt:lpstr>
      <vt:lpstr>Appointment Timelines</vt:lpstr>
      <vt:lpstr>Backwards Planning – new Appointments, July 1</vt:lpstr>
      <vt:lpstr>Reappointment Quick Facts</vt:lpstr>
      <vt:lpstr>Promotion Quick Facts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Psychiatry BA mtg.</dc:title>
  <dc:creator>jwaltman@pmacs.upenn.edu</dc:creator>
  <cp:lastModifiedBy>Jane Waltman</cp:lastModifiedBy>
  <cp:revision>46</cp:revision>
  <cp:lastPrinted>2017-11-01T13:30:31Z</cp:lastPrinted>
  <dcterms:created xsi:type="dcterms:W3CDTF">2017-10-20T18:52:59Z</dcterms:created>
  <dcterms:modified xsi:type="dcterms:W3CDTF">2020-05-18T18:11:01Z</dcterms:modified>
</cp:coreProperties>
</file>